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411" r:id="rId2"/>
    <p:sldId id="417" r:id="rId3"/>
    <p:sldId id="418" r:id="rId4"/>
    <p:sldId id="413" r:id="rId5"/>
    <p:sldId id="450" r:id="rId6"/>
    <p:sldId id="419" r:id="rId7"/>
    <p:sldId id="420" r:id="rId8"/>
    <p:sldId id="507" r:id="rId9"/>
    <p:sldId id="452" r:id="rId10"/>
    <p:sldId id="422" r:id="rId11"/>
    <p:sldId id="501" r:id="rId12"/>
    <p:sldId id="502" r:id="rId13"/>
    <p:sldId id="441" r:id="rId14"/>
    <p:sldId id="440" r:id="rId15"/>
    <p:sldId id="442" r:id="rId16"/>
    <p:sldId id="443" r:id="rId17"/>
    <p:sldId id="423" r:id="rId18"/>
    <p:sldId id="451" r:id="rId19"/>
    <p:sldId id="445" r:id="rId20"/>
    <p:sldId id="444" r:id="rId21"/>
    <p:sldId id="424" r:id="rId22"/>
    <p:sldId id="421" r:id="rId23"/>
    <p:sldId id="425" r:id="rId24"/>
    <p:sldId id="446" r:id="rId25"/>
    <p:sldId id="447" r:id="rId26"/>
    <p:sldId id="448" r:id="rId27"/>
    <p:sldId id="433" r:id="rId28"/>
    <p:sldId id="437" r:id="rId29"/>
    <p:sldId id="436" r:id="rId30"/>
    <p:sldId id="438" r:id="rId31"/>
    <p:sldId id="409" r:id="rId32"/>
    <p:sldId id="435" r:id="rId33"/>
    <p:sldId id="427" r:id="rId34"/>
    <p:sldId id="432" r:id="rId35"/>
    <p:sldId id="428" r:id="rId36"/>
    <p:sldId id="429" r:id="rId37"/>
    <p:sldId id="430" r:id="rId38"/>
    <p:sldId id="434" r:id="rId39"/>
    <p:sldId id="508" r:id="rId40"/>
    <p:sldId id="503" r:id="rId41"/>
    <p:sldId id="504" r:id="rId42"/>
    <p:sldId id="505" r:id="rId4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1E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75" autoAdjust="0"/>
  </p:normalViewPr>
  <p:slideViewPr>
    <p:cSldViewPr>
      <p:cViewPr varScale="1">
        <p:scale>
          <a:sx n="95" d="100"/>
          <a:sy n="95" d="100"/>
        </p:scale>
        <p:origin x="7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012A-341A-4D76-A830-37E3D74D9195}" type="datetimeFigureOut">
              <a:rPr lang="nl-NL" smtClean="0"/>
              <a:t>13-2-2023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52DE1-042C-48CF-B2C2-CB71859993D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8638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2DE1-042C-48CF-B2C2-CB71859993D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56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2DE1-042C-48CF-B2C2-CB71859993DA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87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2DE1-042C-48CF-B2C2-CB71859993D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517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2DE1-042C-48CF-B2C2-CB71859993D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411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2DE1-042C-48CF-B2C2-CB71859993D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576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2DE1-042C-48CF-B2C2-CB71859993D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915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2DE1-042C-48CF-B2C2-CB71859993D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619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2DE1-042C-48CF-B2C2-CB71859993D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7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52DE1-042C-48CF-B2C2-CB71859993DA}" type="slidenum">
              <a:rPr lang="nl-NL" smtClean="0"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480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C1E-01FA-448A-A83A-FC9B96E2DC1B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B260-A4F3-4D73-9E37-C95078ECD9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257307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C1E-01FA-448A-A83A-FC9B96E2DC1B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B260-A4F3-4D73-9E37-C95078ECD9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07887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C1E-01FA-448A-A83A-FC9B96E2DC1B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B260-A4F3-4D73-9E37-C95078ECD9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03331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C1E-01FA-448A-A83A-FC9B96E2DC1B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B260-A4F3-4D73-9E37-C95078ECD9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534106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C1E-01FA-448A-A83A-FC9B96E2DC1B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B260-A4F3-4D73-9E37-C95078ECD9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02240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C1E-01FA-448A-A83A-FC9B96E2DC1B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B260-A4F3-4D73-9E37-C95078ECD9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169008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C1E-01FA-448A-A83A-FC9B96E2DC1B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B260-A4F3-4D73-9E37-C95078ECD9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45120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C1E-01FA-448A-A83A-FC9B96E2DC1B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B260-A4F3-4D73-9E37-C95078ECD9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80181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C1E-01FA-448A-A83A-FC9B96E2DC1B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B260-A4F3-4D73-9E37-C95078ECD9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89169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C1E-01FA-448A-A83A-FC9B96E2DC1B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B260-A4F3-4D73-9E37-C95078ECD9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25972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07C1E-01FA-448A-A83A-FC9B96E2DC1B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5B260-A4F3-4D73-9E37-C95078ECD9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1553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07C1E-01FA-448A-A83A-FC9B96E2DC1B}" type="datetimeFigureOut">
              <a:rPr lang="nl-NL" smtClean="0"/>
              <a:pPr/>
              <a:t>13-2-2023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5B260-A4F3-4D73-9E37-C95078ECD9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07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l74NCVbA5A?feature=oembed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52102D7-01A2-409F-AFCC-C4E471674519}"/>
              </a:ext>
            </a:extLst>
          </p:cNvPr>
          <p:cNvSpPr txBox="1"/>
          <p:nvPr/>
        </p:nvSpPr>
        <p:spPr>
          <a:xfrm>
            <a:off x="755576" y="620688"/>
            <a:ext cx="4281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Moleculaire stoffen mengen</a:t>
            </a:r>
          </a:p>
        </p:txBody>
      </p:sp>
    </p:spTree>
    <p:extLst>
      <p:ext uri="{BB962C8B-B14F-4D97-AF65-F5344CB8AC3E}">
        <p14:creationId xmlns:p14="http://schemas.microsoft.com/office/powerpoint/2010/main" val="37512398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096C19F-CBE3-47DD-BFF2-6E10164B826D}"/>
              </a:ext>
            </a:extLst>
          </p:cNvPr>
          <p:cNvSpPr txBox="1"/>
          <p:nvPr/>
        </p:nvSpPr>
        <p:spPr>
          <a:xfrm>
            <a:off x="1046534" y="476672"/>
            <a:ext cx="738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Het apolaire jood lost niet op in water.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02853572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096C19F-CBE3-47DD-BFF2-6E10164B826D}"/>
              </a:ext>
            </a:extLst>
          </p:cNvPr>
          <p:cNvSpPr txBox="1"/>
          <p:nvPr/>
        </p:nvSpPr>
        <p:spPr>
          <a:xfrm>
            <a:off x="1046534" y="476672"/>
            <a:ext cx="7380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apolaire jood lost niet op in water.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De binding tussen de watermoleculen is daarvoor te sterk.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64987667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096C19F-CBE3-47DD-BFF2-6E10164B826D}"/>
              </a:ext>
            </a:extLst>
          </p:cNvPr>
          <p:cNvSpPr txBox="1"/>
          <p:nvPr/>
        </p:nvSpPr>
        <p:spPr>
          <a:xfrm>
            <a:off x="1046534" y="476672"/>
            <a:ext cx="73808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apolaire jood lost niet op in water.</a:t>
            </a:r>
          </a:p>
          <a:p>
            <a:endParaRPr lang="nl-NL" sz="2400" dirty="0"/>
          </a:p>
          <a:p>
            <a:r>
              <a:rPr lang="nl-NL" sz="2400" dirty="0"/>
              <a:t>De binding tussen de watermoleculen is daarvoor te sterk.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Jood kan geen waterstofbruggen vormen met water.</a:t>
            </a:r>
          </a:p>
          <a:p>
            <a:endParaRPr lang="nl-NL" sz="2400" dirty="0"/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662014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82940C7-E3A2-49B8-8A08-667274A21F9B}"/>
              </a:ext>
            </a:extLst>
          </p:cNvPr>
          <p:cNvSpPr txBox="1"/>
          <p:nvPr/>
        </p:nvSpPr>
        <p:spPr>
          <a:xfrm>
            <a:off x="1046534" y="476672"/>
            <a:ext cx="738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apolaire pentaan wordt gemengd met water.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9EF5802-B6EF-4F8C-A712-C16A42F4B96D}"/>
              </a:ext>
            </a:extLst>
          </p:cNvPr>
          <p:cNvSpPr/>
          <p:nvPr/>
        </p:nvSpPr>
        <p:spPr>
          <a:xfrm>
            <a:off x="4355976" y="2780928"/>
            <a:ext cx="1728192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D0A29E-0892-45EC-B7C5-EE364C1F3263}"/>
              </a:ext>
            </a:extLst>
          </p:cNvPr>
          <p:cNvSpPr/>
          <p:nvPr/>
        </p:nvSpPr>
        <p:spPr>
          <a:xfrm>
            <a:off x="3704043" y="4293096"/>
            <a:ext cx="1728192" cy="980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580859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1_09[1]">
            <a:extLst>
              <a:ext uri="{FF2B5EF4-FFF2-40B4-BE49-F238E27FC236}">
                <a16:creationId xmlns:a16="http://schemas.microsoft.com/office/drawing/2014/main" id="{FC25C5FF-B199-4B36-81AF-5236828D8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62" b="4822"/>
          <a:stretch/>
        </p:blipFill>
        <p:spPr bwMode="auto">
          <a:xfrm>
            <a:off x="153266" y="1772816"/>
            <a:ext cx="527896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82940C7-E3A2-49B8-8A08-667274A21F9B}"/>
              </a:ext>
            </a:extLst>
          </p:cNvPr>
          <p:cNvSpPr txBox="1"/>
          <p:nvPr/>
        </p:nvSpPr>
        <p:spPr>
          <a:xfrm>
            <a:off x="1046534" y="476672"/>
            <a:ext cx="7380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apolaire pentaan wordt gemengd met water.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9EF5802-B6EF-4F8C-A712-C16A42F4B96D}"/>
              </a:ext>
            </a:extLst>
          </p:cNvPr>
          <p:cNvSpPr/>
          <p:nvPr/>
        </p:nvSpPr>
        <p:spPr>
          <a:xfrm>
            <a:off x="4355976" y="2780928"/>
            <a:ext cx="1728192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D0A29E-0892-45EC-B7C5-EE364C1F3263}"/>
              </a:ext>
            </a:extLst>
          </p:cNvPr>
          <p:cNvSpPr/>
          <p:nvPr/>
        </p:nvSpPr>
        <p:spPr>
          <a:xfrm>
            <a:off x="3704043" y="4293096"/>
            <a:ext cx="1728192" cy="980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75845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1_09[1]">
            <a:extLst>
              <a:ext uri="{FF2B5EF4-FFF2-40B4-BE49-F238E27FC236}">
                <a16:creationId xmlns:a16="http://schemas.microsoft.com/office/drawing/2014/main" id="{FC25C5FF-B199-4B36-81AF-5236828D8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62" b="4822"/>
          <a:stretch/>
        </p:blipFill>
        <p:spPr bwMode="auto">
          <a:xfrm>
            <a:off x="153266" y="1772816"/>
            <a:ext cx="527896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82940C7-E3A2-49B8-8A08-667274A21F9B}"/>
              </a:ext>
            </a:extLst>
          </p:cNvPr>
          <p:cNvSpPr txBox="1"/>
          <p:nvPr/>
        </p:nvSpPr>
        <p:spPr>
          <a:xfrm>
            <a:off x="1046534" y="476672"/>
            <a:ext cx="738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apolaire pentaan wordt gemengd met water.</a:t>
            </a:r>
          </a:p>
          <a:p>
            <a:r>
              <a:rPr lang="nl-NL" sz="2400" dirty="0">
                <a:solidFill>
                  <a:srgbClr val="FF0000"/>
                </a:solidFill>
              </a:rPr>
              <a:t>Er ontstaat een tweelagensysteem.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9EF5802-B6EF-4F8C-A712-C16A42F4B96D}"/>
              </a:ext>
            </a:extLst>
          </p:cNvPr>
          <p:cNvSpPr/>
          <p:nvPr/>
        </p:nvSpPr>
        <p:spPr>
          <a:xfrm>
            <a:off x="4355976" y="2780928"/>
            <a:ext cx="1728192" cy="35283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3D0A29E-0892-45EC-B7C5-EE364C1F3263}"/>
              </a:ext>
            </a:extLst>
          </p:cNvPr>
          <p:cNvSpPr/>
          <p:nvPr/>
        </p:nvSpPr>
        <p:spPr>
          <a:xfrm>
            <a:off x="3704043" y="4293096"/>
            <a:ext cx="1728192" cy="980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2787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11_09[1]">
            <a:extLst>
              <a:ext uri="{FF2B5EF4-FFF2-40B4-BE49-F238E27FC236}">
                <a16:creationId xmlns:a16="http://schemas.microsoft.com/office/drawing/2014/main" id="{FC25C5FF-B199-4B36-81AF-5236828D8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678" b="4822"/>
          <a:stretch/>
        </p:blipFill>
        <p:spPr bwMode="auto">
          <a:xfrm>
            <a:off x="153266" y="1772816"/>
            <a:ext cx="895523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82940C7-E3A2-49B8-8A08-667274A21F9B}"/>
              </a:ext>
            </a:extLst>
          </p:cNvPr>
          <p:cNvSpPr txBox="1"/>
          <p:nvPr/>
        </p:nvSpPr>
        <p:spPr>
          <a:xfrm>
            <a:off x="1046534" y="476672"/>
            <a:ext cx="738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Het apolaire pentaan wordt gemengd met water.</a:t>
            </a:r>
          </a:p>
          <a:p>
            <a:r>
              <a:rPr lang="nl-NL" sz="2400" dirty="0">
                <a:solidFill>
                  <a:srgbClr val="FF0000"/>
                </a:solidFill>
              </a:rPr>
              <a:t>Er ontstaat een tweelagensysteem.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E0E96F9-18F7-44CD-91C9-D521836F7EE6}"/>
              </a:ext>
            </a:extLst>
          </p:cNvPr>
          <p:cNvSpPr/>
          <p:nvPr/>
        </p:nvSpPr>
        <p:spPr>
          <a:xfrm>
            <a:off x="4382264" y="2852936"/>
            <a:ext cx="45719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79663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096C19F-CBE3-47DD-BFF2-6E10164B826D}"/>
              </a:ext>
            </a:extLst>
          </p:cNvPr>
          <p:cNvSpPr txBox="1"/>
          <p:nvPr/>
        </p:nvSpPr>
        <p:spPr>
          <a:xfrm>
            <a:off x="1046534" y="476672"/>
            <a:ext cx="7380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Het a</a:t>
            </a:r>
            <a:r>
              <a:rPr lang="nl-NL" sz="2400" dirty="0"/>
              <a:t>polaire stoffen lossen niet op in water.</a:t>
            </a:r>
          </a:p>
          <a:p>
            <a:r>
              <a:rPr lang="nl-NL" sz="2400" dirty="0"/>
              <a:t>       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       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9FC59B1-B96D-4ED0-AD7A-964849AF94F1}"/>
              </a:ext>
            </a:extLst>
          </p:cNvPr>
          <p:cNvSpPr txBox="1"/>
          <p:nvPr/>
        </p:nvSpPr>
        <p:spPr>
          <a:xfrm>
            <a:off x="1530000" y="47667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4005721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096C19F-CBE3-47DD-BFF2-6E10164B826D}"/>
              </a:ext>
            </a:extLst>
          </p:cNvPr>
          <p:cNvSpPr txBox="1"/>
          <p:nvPr/>
        </p:nvSpPr>
        <p:spPr>
          <a:xfrm>
            <a:off x="1046534" y="476672"/>
            <a:ext cx="7380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Het a</a:t>
            </a:r>
            <a:r>
              <a:rPr lang="nl-NL" sz="2400" dirty="0"/>
              <a:t>polaire stoffen lossen niet op in water.</a:t>
            </a:r>
          </a:p>
          <a:p>
            <a:r>
              <a:rPr lang="nl-NL" sz="2400" dirty="0"/>
              <a:t>       Deze stoffen noemt men </a:t>
            </a:r>
            <a:r>
              <a:rPr lang="nl-NL" sz="2400" dirty="0">
                <a:solidFill>
                  <a:srgbClr val="FF0000"/>
                </a:solidFill>
              </a:rPr>
              <a:t>hydrofoob.</a:t>
            </a:r>
            <a:r>
              <a:rPr lang="nl-NL" sz="2400" dirty="0"/>
              <a:t> 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       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9FC59B1-B96D-4ED0-AD7A-964849AF94F1}"/>
              </a:ext>
            </a:extLst>
          </p:cNvPr>
          <p:cNvSpPr txBox="1"/>
          <p:nvPr/>
        </p:nvSpPr>
        <p:spPr>
          <a:xfrm>
            <a:off x="1530000" y="47667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12204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096C19F-CBE3-47DD-BFF2-6E10164B826D}"/>
              </a:ext>
            </a:extLst>
          </p:cNvPr>
          <p:cNvSpPr txBox="1"/>
          <p:nvPr/>
        </p:nvSpPr>
        <p:spPr>
          <a:xfrm>
            <a:off x="1046534" y="476672"/>
            <a:ext cx="738082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Het a</a:t>
            </a:r>
            <a:r>
              <a:rPr lang="nl-NL" sz="2400" dirty="0"/>
              <a:t>polaire stoffen lossen niet op in water.</a:t>
            </a:r>
          </a:p>
          <a:p>
            <a:r>
              <a:rPr lang="nl-NL" sz="2400" dirty="0"/>
              <a:t>       Deze stoffen noemt men hydrofoob. </a:t>
            </a:r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       Stoffen die zelf waterstofbruggen kunnen vormen</a:t>
            </a:r>
          </a:p>
          <a:p>
            <a:r>
              <a:rPr lang="nl-NL" sz="2400" dirty="0">
                <a:solidFill>
                  <a:srgbClr val="FF0000"/>
                </a:solidFill>
              </a:rPr>
              <a:t>       lossen meestal goed op in water.</a:t>
            </a:r>
          </a:p>
          <a:p>
            <a:r>
              <a:rPr lang="nl-NL" sz="2400" dirty="0">
                <a:solidFill>
                  <a:srgbClr val="FF0000"/>
                </a:solidFill>
              </a:rPr>
              <a:t>       </a:t>
            </a:r>
            <a:endParaRPr lang="nl-NL" sz="2800" dirty="0">
              <a:solidFill>
                <a:srgbClr val="FF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9FC59B1-B96D-4ED0-AD7A-964849AF94F1}"/>
              </a:ext>
            </a:extLst>
          </p:cNvPr>
          <p:cNvSpPr txBox="1"/>
          <p:nvPr/>
        </p:nvSpPr>
        <p:spPr>
          <a:xfrm>
            <a:off x="1530000" y="476672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0713610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31">
            <a:extLst>
              <a:ext uri="{FF2B5EF4-FFF2-40B4-BE49-F238E27FC236}">
                <a16:creationId xmlns:a16="http://schemas.microsoft.com/office/drawing/2014/main" id="{2A91053E-0D5C-4571-8DF3-43C1B59CD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427727" flipV="1">
            <a:off x="3292759" y="5735264"/>
            <a:ext cx="2672812" cy="123001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377BAC4-9A01-4E75-80CC-90615ED67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13980222" flipV="1">
            <a:off x="8375495" y="4948133"/>
            <a:ext cx="2672812" cy="123001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F2A4B08-6155-4B52-A7F1-B25CFE43B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934816" flipV="1">
            <a:off x="5472091" y="5040258"/>
            <a:ext cx="2672812" cy="123001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20776F3-A477-4F49-91BF-22A97E55A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764062" flipV="1">
            <a:off x="7059227" y="3015155"/>
            <a:ext cx="2672812" cy="12300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45E708E-14D9-4907-876E-264663ED4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6843746" y="4923189"/>
            <a:ext cx="2672812" cy="123001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3140121-B971-4436-8191-3FE7CA9E0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3948648" y="3466888"/>
            <a:ext cx="2672812" cy="123001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7766931-3B37-49B6-9071-562CE0FBD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427727" flipV="1">
            <a:off x="6973096" y="1766156"/>
            <a:ext cx="2672812" cy="1230019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0635DCA-3B0A-4CF5-823D-C183DFAC3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5038711" y="2498989"/>
            <a:ext cx="2672812" cy="1230019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4B110C0-A204-4E18-A093-DCC85B64FC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10317649" flipV="1">
            <a:off x="-794235" y="1949547"/>
            <a:ext cx="2672812" cy="123001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29B2FEB4-4BD6-4FB4-B039-A0335E3C2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00687" flipV="1">
            <a:off x="-54164" y="5740311"/>
            <a:ext cx="2672812" cy="123001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39D4AA1-9BE6-4A0B-BB7C-C786E68C4D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7516064" flipV="1">
            <a:off x="2558034" y="2521664"/>
            <a:ext cx="2672812" cy="1230019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F24B1F61-19BE-4A16-B38E-3976375D9C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640384" flipV="1">
            <a:off x="1044262" y="2910768"/>
            <a:ext cx="2672812" cy="1230019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8A35C3D-3095-47A6-8DDB-CEAD796DB7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-33812" y="3817079"/>
            <a:ext cx="2672812" cy="123001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AAD85749-B37A-4AAF-992E-B43A5E5DE2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107651" flipV="1">
            <a:off x="-1456858" y="3778186"/>
            <a:ext cx="2672812" cy="123001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5DEC923-93A4-4130-BD25-245C70961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9647934" flipV="1">
            <a:off x="2016961" y="4474500"/>
            <a:ext cx="2672812" cy="1230019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AC741872-B31F-432E-B42C-B6589922D422}"/>
              </a:ext>
            </a:extLst>
          </p:cNvPr>
          <p:cNvSpPr txBox="1"/>
          <p:nvPr/>
        </p:nvSpPr>
        <p:spPr>
          <a:xfrm>
            <a:off x="818984" y="125622"/>
            <a:ext cx="874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Bij het oplossen van jood en </a:t>
            </a:r>
            <a:r>
              <a:rPr lang="nl-NL" sz="400" dirty="0">
                <a:solidFill>
                  <a:schemeClr val="bg1"/>
                </a:solidFill>
              </a:rPr>
              <a:t> </a:t>
            </a:r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hexaan</a:t>
            </a:r>
            <a:endParaRPr lang="nl-N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99848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FC70780F-A23C-4B6E-8AF7-5091D1D6AAD1}"/>
              </a:ext>
            </a:extLst>
          </p:cNvPr>
          <p:cNvGrpSpPr/>
          <p:nvPr/>
        </p:nvGrpSpPr>
        <p:grpSpPr>
          <a:xfrm>
            <a:off x="1046534" y="476672"/>
            <a:ext cx="7380820" cy="2369880"/>
            <a:chOff x="1046534" y="476672"/>
            <a:chExt cx="7380820" cy="2369880"/>
          </a:xfrm>
        </p:grpSpPr>
        <p:sp>
          <p:nvSpPr>
            <p:cNvPr id="2" name="Tekstvak 1">
              <a:extLst>
                <a:ext uri="{FF2B5EF4-FFF2-40B4-BE49-F238E27FC236}">
                  <a16:creationId xmlns:a16="http://schemas.microsoft.com/office/drawing/2014/main" id="{E096C19F-CBE3-47DD-BFF2-6E10164B826D}"/>
                </a:ext>
              </a:extLst>
            </p:cNvPr>
            <p:cNvSpPr txBox="1"/>
            <p:nvPr/>
          </p:nvSpPr>
          <p:spPr>
            <a:xfrm>
              <a:off x="1046534" y="476672"/>
              <a:ext cx="7380820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chemeClr val="bg1"/>
                  </a:solidFill>
                </a:rPr>
                <a:t>Het a</a:t>
              </a:r>
              <a:r>
                <a:rPr lang="nl-NL" sz="2400" dirty="0"/>
                <a:t>polaire stoffen lossen niet op in water.</a:t>
              </a:r>
            </a:p>
            <a:p>
              <a:r>
                <a:rPr lang="nl-NL" sz="2400" dirty="0"/>
                <a:t>       Deze stoffen noemt men hydrofoob. </a:t>
              </a:r>
            </a:p>
            <a:p>
              <a:endParaRPr lang="nl-NL" sz="2400" dirty="0"/>
            </a:p>
            <a:p>
              <a:r>
                <a:rPr lang="nl-NL" sz="2400" dirty="0">
                  <a:solidFill>
                    <a:srgbClr val="FF0000"/>
                  </a:solidFill>
                </a:rPr>
                <a:t>       </a:t>
              </a:r>
              <a:r>
                <a:rPr lang="nl-NL" sz="2400" dirty="0"/>
                <a:t>Stoffen die zelf waterstofbruggen kunnen vormen</a:t>
              </a:r>
            </a:p>
            <a:p>
              <a:r>
                <a:rPr lang="nl-NL" sz="2400" dirty="0"/>
                <a:t>       lossen meestal goed op in water.</a:t>
              </a:r>
            </a:p>
            <a:p>
              <a:r>
                <a:rPr lang="nl-NL" sz="2400" dirty="0">
                  <a:solidFill>
                    <a:srgbClr val="FF0000"/>
                  </a:solidFill>
                </a:rPr>
                <a:t>       </a:t>
              </a:r>
              <a:r>
                <a:rPr lang="nl-NL" sz="2400" dirty="0"/>
                <a:t>Deze stoffen noemt men </a:t>
              </a:r>
              <a:r>
                <a:rPr lang="nl-NL" sz="2400" dirty="0">
                  <a:solidFill>
                    <a:srgbClr val="FF0000"/>
                  </a:solidFill>
                </a:rPr>
                <a:t>hydrofiel.</a:t>
              </a:r>
              <a:endParaRPr lang="nl-NL" sz="2800" dirty="0">
                <a:solidFill>
                  <a:srgbClr val="FF0000"/>
                </a:solidFill>
              </a:endParaRPr>
            </a:p>
          </p:txBody>
        </p:sp>
        <p:sp>
          <p:nvSpPr>
            <p:cNvPr id="3" name="Tekstvak 2">
              <a:extLst>
                <a:ext uri="{FF2B5EF4-FFF2-40B4-BE49-F238E27FC236}">
                  <a16:creationId xmlns:a16="http://schemas.microsoft.com/office/drawing/2014/main" id="{19FC59B1-B96D-4ED0-AD7A-964849AF94F1}"/>
                </a:ext>
              </a:extLst>
            </p:cNvPr>
            <p:cNvSpPr txBox="1"/>
            <p:nvPr/>
          </p:nvSpPr>
          <p:spPr>
            <a:xfrm>
              <a:off x="1530000" y="476672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891839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096C19F-CBE3-47DD-BFF2-6E10164B826D}"/>
              </a:ext>
            </a:extLst>
          </p:cNvPr>
          <p:cNvSpPr txBox="1"/>
          <p:nvPr/>
        </p:nvSpPr>
        <p:spPr>
          <a:xfrm>
            <a:off x="1530000" y="3043777"/>
            <a:ext cx="738082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Zoals ethanol: CH</a:t>
            </a:r>
            <a:r>
              <a:rPr lang="nl-NL" sz="2400" baseline="-25000" dirty="0">
                <a:solidFill>
                  <a:srgbClr val="FF0000"/>
                </a:solidFill>
              </a:rPr>
              <a:t>3</a:t>
            </a:r>
            <a:r>
              <a:rPr lang="nl-NL" sz="2400" dirty="0">
                <a:solidFill>
                  <a:srgbClr val="FF0000"/>
                </a:solidFill>
              </a:rPr>
              <a:t>CH</a:t>
            </a:r>
            <a:r>
              <a:rPr lang="nl-NL" sz="2400" baseline="-25000" dirty="0">
                <a:solidFill>
                  <a:srgbClr val="FF0000"/>
                </a:solidFill>
              </a:rPr>
              <a:t>2</a:t>
            </a:r>
            <a:r>
              <a:rPr lang="nl-NL" sz="2400" dirty="0">
                <a:solidFill>
                  <a:srgbClr val="FF0000"/>
                </a:solidFill>
              </a:rPr>
              <a:t>OH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400" dirty="0">
              <a:solidFill>
                <a:srgbClr val="FF0000"/>
              </a:solidFill>
            </a:endParaRPr>
          </a:p>
          <a:p>
            <a:endParaRPr lang="nl-NL" sz="2800" dirty="0">
              <a:solidFill>
                <a:srgbClr val="FF0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B5B6468-3320-4B17-8B13-F06ABAD764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019">
            <a:off x="3499265" y="4647646"/>
            <a:ext cx="2859377" cy="195997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25D8FDC-06A2-44E6-B84D-BAE9EB9289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814803"/>
            <a:ext cx="1862336" cy="2062328"/>
          </a:xfrm>
          <a:prstGeom prst="rect">
            <a:avLst/>
          </a:prstGeom>
        </p:spPr>
      </p:pic>
      <p:grpSp>
        <p:nvGrpSpPr>
          <p:cNvPr id="5" name="Groep 4">
            <a:extLst>
              <a:ext uri="{FF2B5EF4-FFF2-40B4-BE49-F238E27FC236}">
                <a16:creationId xmlns:a16="http://schemas.microsoft.com/office/drawing/2014/main" id="{68AD741D-05AF-4DA1-8579-93B370101A44}"/>
              </a:ext>
            </a:extLst>
          </p:cNvPr>
          <p:cNvGrpSpPr/>
          <p:nvPr/>
        </p:nvGrpSpPr>
        <p:grpSpPr>
          <a:xfrm>
            <a:off x="1046534" y="476672"/>
            <a:ext cx="7380820" cy="2369880"/>
            <a:chOff x="1046534" y="476672"/>
            <a:chExt cx="7380820" cy="2369880"/>
          </a:xfrm>
        </p:grpSpPr>
        <p:sp>
          <p:nvSpPr>
            <p:cNvPr id="7" name="Tekstvak 6">
              <a:extLst>
                <a:ext uri="{FF2B5EF4-FFF2-40B4-BE49-F238E27FC236}">
                  <a16:creationId xmlns:a16="http://schemas.microsoft.com/office/drawing/2014/main" id="{9D575015-1792-4854-82C1-63A8983D03D3}"/>
                </a:ext>
              </a:extLst>
            </p:cNvPr>
            <p:cNvSpPr txBox="1"/>
            <p:nvPr/>
          </p:nvSpPr>
          <p:spPr>
            <a:xfrm>
              <a:off x="1046534" y="476672"/>
              <a:ext cx="7380820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>
                  <a:solidFill>
                    <a:schemeClr val="bg1"/>
                  </a:solidFill>
                </a:rPr>
                <a:t>Het a</a:t>
              </a:r>
              <a:r>
                <a:rPr lang="nl-NL" sz="2400" dirty="0"/>
                <a:t>polaire stoffen lossen niet op in water.</a:t>
              </a:r>
            </a:p>
            <a:p>
              <a:r>
                <a:rPr lang="nl-NL" sz="2400" dirty="0"/>
                <a:t>       Deze stoffen noemt men hydrofoob. </a:t>
              </a:r>
            </a:p>
            <a:p>
              <a:endParaRPr lang="nl-NL" sz="2400" dirty="0"/>
            </a:p>
            <a:p>
              <a:r>
                <a:rPr lang="nl-NL" sz="2400" dirty="0">
                  <a:solidFill>
                    <a:srgbClr val="FF0000"/>
                  </a:solidFill>
                </a:rPr>
                <a:t>       </a:t>
              </a:r>
              <a:r>
                <a:rPr lang="nl-NL" sz="2400" dirty="0"/>
                <a:t>Stoffen die zelf waterstofbruggen kunnen vormen</a:t>
              </a:r>
            </a:p>
            <a:p>
              <a:r>
                <a:rPr lang="nl-NL" sz="2400" dirty="0"/>
                <a:t>       lossen meestal goed op in water.</a:t>
              </a:r>
            </a:p>
            <a:p>
              <a:r>
                <a:rPr lang="nl-NL" sz="2400" dirty="0">
                  <a:solidFill>
                    <a:srgbClr val="FF0000"/>
                  </a:solidFill>
                </a:rPr>
                <a:t>       </a:t>
              </a:r>
              <a:r>
                <a:rPr lang="nl-NL" sz="2400" dirty="0"/>
                <a:t>Deze stoffen noemt men </a:t>
              </a:r>
              <a:r>
                <a:rPr lang="nl-NL" sz="2400" dirty="0">
                  <a:solidFill>
                    <a:srgbClr val="FF0000"/>
                  </a:solidFill>
                </a:rPr>
                <a:t>hydrofiel.</a:t>
              </a:r>
              <a:endParaRPr lang="nl-NL" sz="2800" dirty="0">
                <a:solidFill>
                  <a:srgbClr val="FF0000"/>
                </a:solidFill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5D0958FB-340C-41D7-8D01-6C0852421106}"/>
                </a:ext>
              </a:extLst>
            </p:cNvPr>
            <p:cNvSpPr txBox="1"/>
            <p:nvPr/>
          </p:nvSpPr>
          <p:spPr>
            <a:xfrm>
              <a:off x="1530000" y="476672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730201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D910D36-8DF2-4097-8CA0-F34B5E4C2C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26" t="27600" r="47637" b="30400"/>
          <a:stretch/>
        </p:blipFill>
        <p:spPr>
          <a:xfrm>
            <a:off x="-1116632" y="-30025"/>
            <a:ext cx="12168844" cy="6888025"/>
          </a:xfrm>
          <a:prstGeom prst="rect">
            <a:avLst/>
          </a:prstGeom>
        </p:spPr>
      </p:pic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6FB0E5-EF78-41A1-B967-ED08F7E6FCEE}"/>
              </a:ext>
            </a:extLst>
          </p:cNvPr>
          <p:cNvCxnSpPr>
            <a:cxnSpLocks/>
          </p:cNvCxnSpPr>
          <p:nvPr/>
        </p:nvCxnSpPr>
        <p:spPr>
          <a:xfrm flipV="1">
            <a:off x="5652120" y="4688582"/>
            <a:ext cx="72008" cy="396602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48B3307A-A733-4B9E-AB06-BE0ED9C88AC0}"/>
              </a:ext>
            </a:extLst>
          </p:cNvPr>
          <p:cNvCxnSpPr>
            <a:cxnSpLocks/>
          </p:cNvCxnSpPr>
          <p:nvPr/>
        </p:nvCxnSpPr>
        <p:spPr>
          <a:xfrm flipH="1" flipV="1">
            <a:off x="2447764" y="2636912"/>
            <a:ext cx="216024" cy="343693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61C83038-9E48-4573-85B8-62519A4456F8}"/>
              </a:ext>
            </a:extLst>
          </p:cNvPr>
          <p:cNvCxnSpPr>
            <a:cxnSpLocks/>
          </p:cNvCxnSpPr>
          <p:nvPr/>
        </p:nvCxnSpPr>
        <p:spPr>
          <a:xfrm flipH="1">
            <a:off x="8244408" y="3933056"/>
            <a:ext cx="504056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85DA9FDA-854B-4FFF-8A00-8C7162374995}"/>
              </a:ext>
            </a:extLst>
          </p:cNvPr>
          <p:cNvCxnSpPr>
            <a:cxnSpLocks/>
          </p:cNvCxnSpPr>
          <p:nvPr/>
        </p:nvCxnSpPr>
        <p:spPr>
          <a:xfrm flipH="1" flipV="1">
            <a:off x="6207751" y="5949280"/>
            <a:ext cx="236457" cy="528294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379BA83-C4F8-4B64-A54C-26E51D3049BB}"/>
              </a:ext>
            </a:extLst>
          </p:cNvPr>
          <p:cNvCxnSpPr>
            <a:cxnSpLocks/>
          </p:cNvCxnSpPr>
          <p:nvPr/>
        </p:nvCxnSpPr>
        <p:spPr>
          <a:xfrm flipV="1">
            <a:off x="2771800" y="1433926"/>
            <a:ext cx="165194" cy="255898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22B72161-0440-4595-881D-713A95961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019">
            <a:off x="3499265" y="4647646"/>
            <a:ext cx="2859377" cy="1959973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6B071685-9E66-4269-86BE-3B744CD8A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38121" flipV="1">
            <a:off x="112551" y="1319733"/>
            <a:ext cx="2859377" cy="1985943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F10367F1-D468-4430-8B69-A8D500FBFB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35506" y="2490262"/>
            <a:ext cx="2859377" cy="1877476"/>
          </a:xfrm>
          <a:prstGeom prst="rect">
            <a:avLst/>
          </a:prstGeom>
        </p:spPr>
      </p:pic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F1A32311-84A0-491A-A6B8-9C88175BE829}"/>
              </a:ext>
            </a:extLst>
          </p:cNvPr>
          <p:cNvCxnSpPr>
            <a:cxnSpLocks/>
          </p:cNvCxnSpPr>
          <p:nvPr/>
        </p:nvCxnSpPr>
        <p:spPr>
          <a:xfrm flipH="1" flipV="1">
            <a:off x="8028384" y="4674429"/>
            <a:ext cx="216024" cy="36004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5376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44D6F2BF-1BF1-4E1B-B2EC-24CD4623A753}"/>
              </a:ext>
            </a:extLst>
          </p:cNvPr>
          <p:cNvGrpSpPr/>
          <p:nvPr/>
        </p:nvGrpSpPr>
        <p:grpSpPr>
          <a:xfrm>
            <a:off x="1403648" y="614480"/>
            <a:ext cx="5777752" cy="5629039"/>
            <a:chOff x="1403648" y="614480"/>
            <a:chExt cx="5777752" cy="5629039"/>
          </a:xfrm>
        </p:grpSpPr>
        <p:grpSp>
          <p:nvGrpSpPr>
            <p:cNvPr id="2" name="Groep 1"/>
            <p:cNvGrpSpPr/>
            <p:nvPr/>
          </p:nvGrpSpPr>
          <p:grpSpPr>
            <a:xfrm>
              <a:off x="1403648" y="614480"/>
              <a:ext cx="5777752" cy="5629039"/>
              <a:chOff x="584507" y="788994"/>
              <a:chExt cx="5777752" cy="5629039"/>
            </a:xfrm>
          </p:grpSpPr>
          <p:grpSp>
            <p:nvGrpSpPr>
              <p:cNvPr id="87" name="Groep 86">
                <a:extLst>
                  <a:ext uri="{FF2B5EF4-FFF2-40B4-BE49-F238E27FC236}">
                    <a16:creationId xmlns:a16="http://schemas.microsoft.com/office/drawing/2014/main" id="{EC526D8B-0A06-4D07-80C6-397E97DEDECB}"/>
                  </a:ext>
                </a:extLst>
              </p:cNvPr>
              <p:cNvGrpSpPr/>
              <p:nvPr/>
            </p:nvGrpSpPr>
            <p:grpSpPr>
              <a:xfrm rot="1440067" flipV="1">
                <a:off x="4258949" y="2555058"/>
                <a:ext cx="1025391" cy="857875"/>
                <a:chOff x="6449277" y="2503371"/>
                <a:chExt cx="1025391" cy="826390"/>
              </a:xfrm>
            </p:grpSpPr>
            <p:pic>
              <p:nvPicPr>
                <p:cNvPr id="88" name="Afbeelding 87">
                  <a:extLst>
                    <a:ext uri="{FF2B5EF4-FFF2-40B4-BE49-F238E27FC236}">
                      <a16:creationId xmlns:a16="http://schemas.microsoft.com/office/drawing/2014/main" id="{7519A572-C4E9-435C-AA46-EA4FF7F4B4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9277" y="2621309"/>
                  <a:ext cx="1025391" cy="708452"/>
                </a:xfrm>
                <a:prstGeom prst="rect">
                  <a:avLst/>
                </a:prstGeom>
              </p:spPr>
            </p:pic>
            <p:sp>
              <p:nvSpPr>
                <p:cNvPr id="89" name="Rechthoek 88">
                  <a:extLst>
                    <a:ext uri="{FF2B5EF4-FFF2-40B4-BE49-F238E27FC236}">
                      <a16:creationId xmlns:a16="http://schemas.microsoft.com/office/drawing/2014/main" id="{A8BF6619-8561-4871-9210-F57DEB027C72}"/>
                    </a:ext>
                  </a:extLst>
                </p:cNvPr>
                <p:cNvSpPr/>
                <p:nvPr/>
              </p:nvSpPr>
              <p:spPr>
                <a:xfrm rot="2283830">
                  <a:off x="6994852" y="2503371"/>
                  <a:ext cx="277949" cy="257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90" name="Rechthoek 89">
                  <a:extLst>
                    <a:ext uri="{FF2B5EF4-FFF2-40B4-BE49-F238E27FC236}">
                      <a16:creationId xmlns:a16="http://schemas.microsoft.com/office/drawing/2014/main" id="{E82301A4-9FA2-4A35-8CFA-48771EFBB165}"/>
                    </a:ext>
                  </a:extLst>
                </p:cNvPr>
                <p:cNvSpPr/>
                <p:nvPr/>
              </p:nvSpPr>
              <p:spPr>
                <a:xfrm rot="2283830">
                  <a:off x="6617369" y="2527230"/>
                  <a:ext cx="277949" cy="257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46" name="Groep 45">
                <a:extLst>
                  <a:ext uri="{FF2B5EF4-FFF2-40B4-BE49-F238E27FC236}">
                    <a16:creationId xmlns:a16="http://schemas.microsoft.com/office/drawing/2014/main" id="{0B855C05-E6E3-44BB-90CA-4275FBF43034}"/>
                  </a:ext>
                </a:extLst>
              </p:cNvPr>
              <p:cNvGrpSpPr/>
              <p:nvPr/>
            </p:nvGrpSpPr>
            <p:grpSpPr>
              <a:xfrm rot="1440067" flipV="1">
                <a:off x="3890042" y="5500548"/>
                <a:ext cx="1025391" cy="857875"/>
                <a:chOff x="6449277" y="2503371"/>
                <a:chExt cx="1025391" cy="826390"/>
              </a:xfrm>
            </p:grpSpPr>
            <p:pic>
              <p:nvPicPr>
                <p:cNvPr id="47" name="Afbeelding 46">
                  <a:extLst>
                    <a:ext uri="{FF2B5EF4-FFF2-40B4-BE49-F238E27FC236}">
                      <a16:creationId xmlns:a16="http://schemas.microsoft.com/office/drawing/2014/main" id="{BEB4F539-A412-4704-92F0-9B76B19C18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9277" y="2621309"/>
                  <a:ext cx="1025391" cy="708452"/>
                </a:xfrm>
                <a:prstGeom prst="rect">
                  <a:avLst/>
                </a:prstGeom>
              </p:spPr>
            </p:pic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C164AFB0-E7CA-472F-8D3C-17D0201D2118}"/>
                    </a:ext>
                  </a:extLst>
                </p:cNvPr>
                <p:cNvSpPr/>
                <p:nvPr/>
              </p:nvSpPr>
              <p:spPr>
                <a:xfrm rot="2283830">
                  <a:off x="6994852" y="2503371"/>
                  <a:ext cx="277949" cy="257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FD919161-A8B5-4652-977F-7A1CFF487EA9}"/>
                    </a:ext>
                  </a:extLst>
                </p:cNvPr>
                <p:cNvSpPr/>
                <p:nvPr/>
              </p:nvSpPr>
              <p:spPr>
                <a:xfrm rot="2283830">
                  <a:off x="6617369" y="2527230"/>
                  <a:ext cx="277949" cy="257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grpSp>
            <p:nvGrpSpPr>
              <p:cNvPr id="63" name="Groep 62">
                <a:extLst>
                  <a:ext uri="{FF2B5EF4-FFF2-40B4-BE49-F238E27FC236}">
                    <a16:creationId xmlns:a16="http://schemas.microsoft.com/office/drawing/2014/main" id="{A1D82962-A6F9-407F-AB31-CFAB9108B0C7}"/>
                  </a:ext>
                </a:extLst>
              </p:cNvPr>
              <p:cNvGrpSpPr/>
              <p:nvPr/>
            </p:nvGrpSpPr>
            <p:grpSpPr>
              <a:xfrm>
                <a:off x="4363373" y="3419642"/>
                <a:ext cx="1998886" cy="1141006"/>
                <a:chOff x="6804248" y="848888"/>
                <a:chExt cx="1998886" cy="1141006"/>
              </a:xfrm>
            </p:grpSpPr>
            <p:grpSp>
              <p:nvGrpSpPr>
                <p:cNvPr id="64" name="Groep 63">
                  <a:extLst>
                    <a:ext uri="{FF2B5EF4-FFF2-40B4-BE49-F238E27FC236}">
                      <a16:creationId xmlns:a16="http://schemas.microsoft.com/office/drawing/2014/main" id="{FA586429-B584-4462-9073-A3893B602345}"/>
                    </a:ext>
                  </a:extLst>
                </p:cNvPr>
                <p:cNvGrpSpPr/>
                <p:nvPr/>
              </p:nvGrpSpPr>
              <p:grpSpPr>
                <a:xfrm flipV="1">
                  <a:off x="6804248" y="848888"/>
                  <a:ext cx="823524" cy="857875"/>
                  <a:chOff x="6449277" y="2503371"/>
                  <a:chExt cx="823524" cy="826390"/>
                </a:xfrm>
              </p:grpSpPr>
              <p:pic>
                <p:nvPicPr>
                  <p:cNvPr id="67" name="Afbeelding 66">
                    <a:extLst>
                      <a:ext uri="{FF2B5EF4-FFF2-40B4-BE49-F238E27FC236}">
                        <a16:creationId xmlns:a16="http://schemas.microsoft.com/office/drawing/2014/main" id="{637ABA16-E69E-427C-A59B-406F13584A2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9964"/>
                  <a:stretch/>
                </p:blipFill>
                <p:spPr>
                  <a:xfrm>
                    <a:off x="6449277" y="2621309"/>
                    <a:ext cx="615597" cy="708452"/>
                  </a:xfrm>
                  <a:prstGeom prst="rect">
                    <a:avLst/>
                  </a:prstGeom>
                </p:spPr>
              </p:pic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A0BBF9DC-BFDA-411C-A698-D7E8B2EEF672}"/>
                      </a:ext>
                    </a:extLst>
                  </p:cNvPr>
                  <p:cNvSpPr/>
                  <p:nvPr/>
                </p:nvSpPr>
                <p:spPr>
                  <a:xfrm rot="2283830">
                    <a:off x="6994852" y="2503371"/>
                    <a:ext cx="277949" cy="2573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84EF8F53-313B-4921-A888-4C7CB2F30A8F}"/>
                      </a:ext>
                    </a:extLst>
                  </p:cNvPr>
                  <p:cNvSpPr/>
                  <p:nvPr/>
                </p:nvSpPr>
                <p:spPr>
                  <a:xfrm rot="2283830">
                    <a:off x="6617369" y="2527230"/>
                    <a:ext cx="277949" cy="2573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77403D2B-F383-4550-A7E2-E43E7A4DF1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27" r="24680"/>
                <a:stretch/>
              </p:blipFill>
              <p:spPr>
                <a:xfrm flipV="1">
                  <a:off x="7442449" y="848888"/>
                  <a:ext cx="1162000" cy="1141006"/>
                </a:xfrm>
                <a:prstGeom prst="rect">
                  <a:avLst/>
                </a:prstGeom>
              </p:spPr>
            </p:pic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0A856A20-4109-4402-9306-3877E6669B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9022"/>
                <a:stretch/>
              </p:blipFill>
              <p:spPr>
                <a:xfrm flipV="1">
                  <a:off x="8592953" y="848888"/>
                  <a:ext cx="210181" cy="1141006"/>
                </a:xfrm>
                <a:prstGeom prst="rect">
                  <a:avLst/>
                </a:prstGeom>
              </p:spPr>
            </p:pic>
          </p:grpSp>
          <p:grpSp>
            <p:nvGrpSpPr>
              <p:cNvPr id="60" name="Groep 59">
                <a:extLst>
                  <a:ext uri="{FF2B5EF4-FFF2-40B4-BE49-F238E27FC236}">
                    <a16:creationId xmlns:a16="http://schemas.microsoft.com/office/drawing/2014/main" id="{AFF0A878-0D43-43E7-9CA1-0C89DEE25DE5}"/>
                  </a:ext>
                </a:extLst>
              </p:cNvPr>
              <p:cNvGrpSpPr/>
              <p:nvPr/>
            </p:nvGrpSpPr>
            <p:grpSpPr>
              <a:xfrm>
                <a:off x="4056307" y="1070273"/>
                <a:ext cx="1998886" cy="1141006"/>
                <a:chOff x="6804248" y="848888"/>
                <a:chExt cx="1998886" cy="1141006"/>
              </a:xfrm>
            </p:grpSpPr>
            <p:grpSp>
              <p:nvGrpSpPr>
                <p:cNvPr id="54" name="Groep 53">
                  <a:extLst>
                    <a:ext uri="{FF2B5EF4-FFF2-40B4-BE49-F238E27FC236}">
                      <a16:creationId xmlns:a16="http://schemas.microsoft.com/office/drawing/2014/main" id="{D4ADE3CE-4E49-42A6-95AF-151AA77F0BD4}"/>
                    </a:ext>
                  </a:extLst>
                </p:cNvPr>
                <p:cNvGrpSpPr/>
                <p:nvPr/>
              </p:nvGrpSpPr>
              <p:grpSpPr>
                <a:xfrm flipV="1">
                  <a:off x="6804248" y="848888"/>
                  <a:ext cx="823524" cy="857875"/>
                  <a:chOff x="6449277" y="2503371"/>
                  <a:chExt cx="823524" cy="826390"/>
                </a:xfrm>
              </p:grpSpPr>
              <p:pic>
                <p:nvPicPr>
                  <p:cNvPr id="55" name="Afbeelding 54">
                    <a:extLst>
                      <a:ext uri="{FF2B5EF4-FFF2-40B4-BE49-F238E27FC236}">
                        <a16:creationId xmlns:a16="http://schemas.microsoft.com/office/drawing/2014/main" id="{51C864D5-5F3C-4B0A-9A26-3A3D102924E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39964"/>
                  <a:stretch/>
                </p:blipFill>
                <p:spPr>
                  <a:xfrm>
                    <a:off x="6449277" y="2621309"/>
                    <a:ext cx="615597" cy="708452"/>
                  </a:xfrm>
                  <a:prstGeom prst="rect">
                    <a:avLst/>
                  </a:prstGeom>
                </p:spPr>
              </p:pic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60331B5D-5613-4413-8034-9C646D70C3F6}"/>
                      </a:ext>
                    </a:extLst>
                  </p:cNvPr>
                  <p:cNvSpPr/>
                  <p:nvPr/>
                </p:nvSpPr>
                <p:spPr>
                  <a:xfrm rot="2283830">
                    <a:off x="6994852" y="2503371"/>
                    <a:ext cx="277949" cy="2573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57" name="Rechthoek 56">
                    <a:extLst>
                      <a:ext uri="{FF2B5EF4-FFF2-40B4-BE49-F238E27FC236}">
                        <a16:creationId xmlns:a16="http://schemas.microsoft.com/office/drawing/2014/main" id="{E642B8FF-5462-47CF-A4B9-F810BA5D851F}"/>
                      </a:ext>
                    </a:extLst>
                  </p:cNvPr>
                  <p:cNvSpPr/>
                  <p:nvPr/>
                </p:nvSpPr>
                <p:spPr>
                  <a:xfrm rot="2283830">
                    <a:off x="6617369" y="2527230"/>
                    <a:ext cx="277949" cy="2573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pic>
              <p:nvPicPr>
                <p:cNvPr id="58" name="Afbeelding 57">
                  <a:extLst>
                    <a:ext uri="{FF2B5EF4-FFF2-40B4-BE49-F238E27FC236}">
                      <a16:creationId xmlns:a16="http://schemas.microsoft.com/office/drawing/2014/main" id="{A55F8DB0-E372-432E-99E2-AF0D8E13817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4627" r="24680"/>
                <a:stretch/>
              </p:blipFill>
              <p:spPr>
                <a:xfrm flipV="1">
                  <a:off x="7442449" y="848888"/>
                  <a:ext cx="1162000" cy="1141006"/>
                </a:xfrm>
                <a:prstGeom prst="rect">
                  <a:avLst/>
                </a:prstGeom>
              </p:spPr>
            </p:pic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E5433E3A-804A-4ACA-9EA7-BE2C531B23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89022"/>
                <a:stretch/>
              </p:blipFill>
              <p:spPr>
                <a:xfrm flipV="1">
                  <a:off x="8592953" y="848888"/>
                  <a:ext cx="210181" cy="1141006"/>
                </a:xfrm>
                <a:prstGeom prst="rect">
                  <a:avLst/>
                </a:prstGeom>
              </p:spPr>
            </p:pic>
          </p:grpSp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878A3B57-81C7-4AE6-AA22-6CABCB2B5A96}"/>
                  </a:ext>
                </a:extLst>
              </p:cNvPr>
              <p:cNvGrpSpPr/>
              <p:nvPr/>
            </p:nvGrpSpPr>
            <p:grpSpPr>
              <a:xfrm flipV="1">
                <a:off x="3909953" y="4443332"/>
                <a:ext cx="1025391" cy="857875"/>
                <a:chOff x="6449277" y="2503371"/>
                <a:chExt cx="1025391" cy="826390"/>
              </a:xfrm>
            </p:grpSpPr>
            <p:pic>
              <p:nvPicPr>
                <p:cNvPr id="35" name="Afbeelding 34">
                  <a:extLst>
                    <a:ext uri="{FF2B5EF4-FFF2-40B4-BE49-F238E27FC236}">
                      <a16:creationId xmlns:a16="http://schemas.microsoft.com/office/drawing/2014/main" id="{C5CA7ACA-D17D-4CDE-A65A-860E58FDB2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9277" y="2621309"/>
                  <a:ext cx="1025391" cy="708452"/>
                </a:xfrm>
                <a:prstGeom prst="rect">
                  <a:avLst/>
                </a:prstGeom>
              </p:spPr>
            </p:pic>
            <p:sp>
              <p:nvSpPr>
                <p:cNvPr id="36" name="Rechthoek 35">
                  <a:extLst>
                    <a:ext uri="{FF2B5EF4-FFF2-40B4-BE49-F238E27FC236}">
                      <a16:creationId xmlns:a16="http://schemas.microsoft.com/office/drawing/2014/main" id="{AF2DF4F4-0A7B-4B44-9485-D214EB02B201}"/>
                    </a:ext>
                  </a:extLst>
                </p:cNvPr>
                <p:cNvSpPr/>
                <p:nvPr/>
              </p:nvSpPr>
              <p:spPr>
                <a:xfrm rot="2283830">
                  <a:off x="6994852" y="2503371"/>
                  <a:ext cx="277949" cy="257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37" name="Rechthoek 36">
                  <a:extLst>
                    <a:ext uri="{FF2B5EF4-FFF2-40B4-BE49-F238E27FC236}">
                      <a16:creationId xmlns:a16="http://schemas.microsoft.com/office/drawing/2014/main" id="{0E50A290-4487-491C-B915-77E6616968E5}"/>
                    </a:ext>
                  </a:extLst>
                </p:cNvPr>
                <p:cNvSpPr/>
                <p:nvPr/>
              </p:nvSpPr>
              <p:spPr>
                <a:xfrm rot="2283830">
                  <a:off x="6617369" y="2527230"/>
                  <a:ext cx="277949" cy="257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pic>
            <p:nvPicPr>
              <p:cNvPr id="3" name="Afbeelding 2">
                <a:extLst>
                  <a:ext uri="{FF2B5EF4-FFF2-40B4-BE49-F238E27FC236}">
                    <a16:creationId xmlns:a16="http://schemas.microsoft.com/office/drawing/2014/main" id="{70BA99E5-64E1-49D5-9CB3-DDCE5E60C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98849">
                <a:off x="1969274" y="3890387"/>
                <a:ext cx="1914525" cy="1200150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16CC79CF-B7AA-42F2-9EE4-B735BA175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584507" y="2400993"/>
                <a:ext cx="1914525" cy="1141006"/>
              </a:xfrm>
              <a:prstGeom prst="rect">
                <a:avLst/>
              </a:prstGeom>
            </p:spPr>
          </p:pic>
          <p:pic>
            <p:nvPicPr>
              <p:cNvPr id="9" name="Afbeelding 8">
                <a:extLst>
                  <a:ext uri="{FF2B5EF4-FFF2-40B4-BE49-F238E27FC236}">
                    <a16:creationId xmlns:a16="http://schemas.microsoft.com/office/drawing/2014/main" id="{C221B385-E252-46B4-8693-3759BD9F67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11429">
                <a:off x="2221303" y="1113547"/>
                <a:ext cx="1914525" cy="1200150"/>
              </a:xfrm>
              <a:prstGeom prst="rect">
                <a:avLst/>
              </a:prstGeom>
            </p:spPr>
          </p:pic>
          <p:cxnSp>
            <p:nvCxnSpPr>
              <p:cNvPr id="12" name="Rechte verbindingslijn 11">
                <a:extLst>
                  <a:ext uri="{FF2B5EF4-FFF2-40B4-BE49-F238E27FC236}">
                    <a16:creationId xmlns:a16="http://schemas.microsoft.com/office/drawing/2014/main" id="{5F9D99B3-F620-4690-ABA1-EE0ACE9A95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510394" y="4279178"/>
                <a:ext cx="302598" cy="211284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echte verbindingslijn 12">
                <a:extLst>
                  <a:ext uri="{FF2B5EF4-FFF2-40B4-BE49-F238E27FC236}">
                    <a16:creationId xmlns:a16="http://schemas.microsoft.com/office/drawing/2014/main" id="{F74F3337-443A-406F-82C7-C6E60EA61F8C}"/>
                  </a:ext>
                </a:extLst>
              </p:cNvPr>
              <p:cNvCxnSpPr>
                <a:cxnSpLocks/>
              </p:cNvCxnSpPr>
              <p:nvPr/>
            </p:nvCxnSpPr>
            <p:spPr>
              <a:xfrm rot="300000" flipH="1">
                <a:off x="3413418" y="2225920"/>
                <a:ext cx="113936" cy="30936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chte verbindingslijn 25">
                <a:extLst>
                  <a:ext uri="{FF2B5EF4-FFF2-40B4-BE49-F238E27FC236}">
                    <a16:creationId xmlns:a16="http://schemas.microsoft.com/office/drawing/2014/main" id="{21E078BC-C40B-406F-81BE-682FFE1835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87256" y="1694609"/>
                <a:ext cx="255772" cy="200996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28">
                <a:extLst>
                  <a:ext uri="{FF2B5EF4-FFF2-40B4-BE49-F238E27FC236}">
                    <a16:creationId xmlns:a16="http://schemas.microsoft.com/office/drawing/2014/main" id="{B84E9263-5B7A-4E9B-BA88-41AEF937A2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78675" y="3239933"/>
                <a:ext cx="159344" cy="20526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chte verbindingslijn 29">
                <a:extLst>
                  <a:ext uri="{FF2B5EF4-FFF2-40B4-BE49-F238E27FC236}">
                    <a16:creationId xmlns:a16="http://schemas.microsoft.com/office/drawing/2014/main" id="{DEA0B1AE-A8F7-4C6E-A797-847DE41283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014233" y="5661248"/>
                <a:ext cx="349855" cy="136735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30">
                <a:extLst>
                  <a:ext uri="{FF2B5EF4-FFF2-40B4-BE49-F238E27FC236}">
                    <a16:creationId xmlns:a16="http://schemas.microsoft.com/office/drawing/2014/main" id="{54434CA5-1609-4665-B4C5-8CA565AEB4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37036" y="5102356"/>
                <a:ext cx="204800" cy="25612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AE0EAFD9-6566-4F91-9799-C2766E74F3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44960" y="2739485"/>
                <a:ext cx="236856" cy="176352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A83306E1-4ABA-4A4B-8735-0A7B5FDF4734}"/>
                  </a:ext>
                </a:extLst>
              </p:cNvPr>
              <p:cNvGrpSpPr/>
              <p:nvPr/>
            </p:nvGrpSpPr>
            <p:grpSpPr>
              <a:xfrm flipV="1">
                <a:off x="2515348" y="2498878"/>
                <a:ext cx="1025391" cy="857875"/>
                <a:chOff x="6449277" y="2503371"/>
                <a:chExt cx="1025391" cy="826390"/>
              </a:xfrm>
            </p:grpSpPr>
            <p:pic>
              <p:nvPicPr>
                <p:cNvPr id="41" name="Afbeelding 40">
                  <a:extLst>
                    <a:ext uri="{FF2B5EF4-FFF2-40B4-BE49-F238E27FC236}">
                      <a16:creationId xmlns:a16="http://schemas.microsoft.com/office/drawing/2014/main" id="{C4EEF979-D0F5-4930-B468-781626AB2E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49277" y="2621309"/>
                  <a:ext cx="1025391" cy="708452"/>
                </a:xfrm>
                <a:prstGeom prst="rect">
                  <a:avLst/>
                </a:prstGeom>
              </p:spPr>
            </p:pic>
            <p:sp>
              <p:nvSpPr>
                <p:cNvPr id="42" name="Rechthoek 41">
                  <a:extLst>
                    <a:ext uri="{FF2B5EF4-FFF2-40B4-BE49-F238E27FC236}">
                      <a16:creationId xmlns:a16="http://schemas.microsoft.com/office/drawing/2014/main" id="{67B5B1F0-E078-4654-9765-479541458EBE}"/>
                    </a:ext>
                  </a:extLst>
                </p:cNvPr>
                <p:cNvSpPr/>
                <p:nvPr/>
              </p:nvSpPr>
              <p:spPr>
                <a:xfrm rot="2283830">
                  <a:off x="6994852" y="2503371"/>
                  <a:ext cx="277949" cy="257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137DE551-CAA2-452F-BFD6-E6CA3EA4DAEB}"/>
                    </a:ext>
                  </a:extLst>
                </p:cNvPr>
                <p:cNvSpPr/>
                <p:nvPr/>
              </p:nvSpPr>
              <p:spPr>
                <a:xfrm rot="2283830">
                  <a:off x="6617369" y="2527230"/>
                  <a:ext cx="277949" cy="25731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cxnSp>
            <p:nvCxnSpPr>
              <p:cNvPr id="10" name="Rechte verbindingslijn 9">
                <a:extLst>
                  <a:ext uri="{FF2B5EF4-FFF2-40B4-BE49-F238E27FC236}">
                    <a16:creationId xmlns:a16="http://schemas.microsoft.com/office/drawing/2014/main" id="{06558569-4F21-47A6-84C3-6EE2406D23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070553" y="3209180"/>
                <a:ext cx="216024" cy="34369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510388E8-CF7C-4A9A-A484-3FA164EA8B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02553" y="4134772"/>
                <a:ext cx="35006" cy="333328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echte verbindingslijn 81">
                <a:extLst>
                  <a:ext uri="{FF2B5EF4-FFF2-40B4-BE49-F238E27FC236}">
                    <a16:creationId xmlns:a16="http://schemas.microsoft.com/office/drawing/2014/main" id="{4DC4C605-185A-444D-985A-B6DA22EA64A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7036" y="788994"/>
                <a:ext cx="21389" cy="312719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chte verbindingslijn 83">
                <a:extLst>
                  <a:ext uri="{FF2B5EF4-FFF2-40B4-BE49-F238E27FC236}">
                    <a16:creationId xmlns:a16="http://schemas.microsoft.com/office/drawing/2014/main" id="{7A1F73DB-7D46-4D1B-9B83-1827871540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97275" y="6116932"/>
                <a:ext cx="133513" cy="301101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96F7D88D-A10B-4071-9418-6C4416494D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80996" y="2721514"/>
              <a:ext cx="410769" cy="19809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A7814C54-A527-447F-8F42-26DA7FE590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44396" y="2570495"/>
              <a:ext cx="349855" cy="136735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2502936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99181D5-7E5D-4292-A5B8-386E8C028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11" y="1844824"/>
            <a:ext cx="3841577" cy="1699898"/>
          </a:xfrm>
          <a:prstGeom prst="rect">
            <a:avLst/>
          </a:prstGeom>
        </p:spPr>
      </p:pic>
      <p:sp>
        <p:nvSpPr>
          <p:cNvPr id="52" name="Tekstvak 51">
            <a:extLst>
              <a:ext uri="{FF2B5EF4-FFF2-40B4-BE49-F238E27FC236}">
                <a16:creationId xmlns:a16="http://schemas.microsoft.com/office/drawing/2014/main" id="{89DD1DBE-E923-4D7E-8B9E-DF4C5F579576}"/>
              </a:ext>
            </a:extLst>
          </p:cNvPr>
          <p:cNvSpPr txBox="1"/>
          <p:nvPr/>
        </p:nvSpPr>
        <p:spPr>
          <a:xfrm>
            <a:off x="683568" y="47267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Butaan-1-ol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210525906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99181D5-7E5D-4292-A5B8-386E8C028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11" y="1844824"/>
            <a:ext cx="3841577" cy="1699898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74BFA41D-60A2-4828-B702-3B747C3A1244}"/>
              </a:ext>
            </a:extLst>
          </p:cNvPr>
          <p:cNvSpPr/>
          <p:nvPr/>
        </p:nvSpPr>
        <p:spPr>
          <a:xfrm>
            <a:off x="2771801" y="1916832"/>
            <a:ext cx="2736304" cy="1627890"/>
          </a:xfrm>
          <a:prstGeom prst="roundRect">
            <a:avLst>
              <a:gd name="adj" fmla="val 4503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E896449-AED9-4B87-B659-63530EFF6ABC}"/>
              </a:ext>
            </a:extLst>
          </p:cNvPr>
          <p:cNvSpPr txBox="1"/>
          <p:nvPr/>
        </p:nvSpPr>
        <p:spPr>
          <a:xfrm>
            <a:off x="2771801" y="3789040"/>
            <a:ext cx="2326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Het</a:t>
            </a:r>
            <a:r>
              <a:rPr lang="nl-NL" sz="2400" dirty="0"/>
              <a:t> apolair</a:t>
            </a:r>
            <a:r>
              <a:rPr lang="nl-NL" sz="2400" dirty="0">
                <a:solidFill>
                  <a:schemeClr val="bg1"/>
                </a:solidFill>
              </a:rPr>
              <a:t>e</a:t>
            </a:r>
            <a:r>
              <a:rPr lang="nl-NL" sz="2400" dirty="0"/>
              <a:t> deel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667B783-59ED-4D37-920C-EECD1E07715E}"/>
              </a:ext>
            </a:extLst>
          </p:cNvPr>
          <p:cNvSpPr txBox="1"/>
          <p:nvPr/>
        </p:nvSpPr>
        <p:spPr>
          <a:xfrm>
            <a:off x="683568" y="47267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Butaan-1-ol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92032433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799181D5-7E5D-4292-A5B8-386E8C0281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11" y="1844824"/>
            <a:ext cx="3841577" cy="1699898"/>
          </a:xfrm>
          <a:prstGeom prst="rect">
            <a:avLst/>
          </a:prstGeom>
        </p:spPr>
      </p:pic>
      <p:sp>
        <p:nvSpPr>
          <p:cNvPr id="2" name="Rechthoek: afgeronde hoeken 1">
            <a:extLst>
              <a:ext uri="{FF2B5EF4-FFF2-40B4-BE49-F238E27FC236}">
                <a16:creationId xmlns:a16="http://schemas.microsoft.com/office/drawing/2014/main" id="{74BFA41D-60A2-4828-B702-3B747C3A1244}"/>
              </a:ext>
            </a:extLst>
          </p:cNvPr>
          <p:cNvSpPr/>
          <p:nvPr/>
        </p:nvSpPr>
        <p:spPr>
          <a:xfrm>
            <a:off x="2771801" y="1916832"/>
            <a:ext cx="2736304" cy="1627890"/>
          </a:xfrm>
          <a:prstGeom prst="roundRect">
            <a:avLst>
              <a:gd name="adj" fmla="val 4503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E896449-AED9-4B87-B659-63530EFF6ABC}"/>
              </a:ext>
            </a:extLst>
          </p:cNvPr>
          <p:cNvSpPr txBox="1"/>
          <p:nvPr/>
        </p:nvSpPr>
        <p:spPr>
          <a:xfrm>
            <a:off x="2771801" y="3789040"/>
            <a:ext cx="5629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Het apolaire deel van het molecuul is groot.</a:t>
            </a:r>
          </a:p>
          <a:p>
            <a:r>
              <a:rPr lang="nl-NL" sz="2400" dirty="0"/>
              <a:t>Deze stof lost daarom niet op in water.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EC69DE3-CCFC-4F50-828A-B1D8FFB4D83E}"/>
              </a:ext>
            </a:extLst>
          </p:cNvPr>
          <p:cNvSpPr txBox="1"/>
          <p:nvPr/>
        </p:nvSpPr>
        <p:spPr>
          <a:xfrm>
            <a:off x="683568" y="47267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Butaan-1-ol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22179821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3B7E74DA-B2BD-4363-B9D3-AC5AC0141919}"/>
              </a:ext>
            </a:extLst>
          </p:cNvPr>
          <p:cNvSpPr txBox="1"/>
          <p:nvPr/>
        </p:nvSpPr>
        <p:spPr>
          <a:xfrm>
            <a:off x="683568" y="472671"/>
            <a:ext cx="106804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Aceton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68ABFF-D076-4AAF-87DF-847C519A4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16" y="465225"/>
            <a:ext cx="2627784" cy="158622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DE2C65F-7325-44B7-9481-01ABB4F90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86" y="524996"/>
            <a:ext cx="2267744" cy="14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30878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3B7E74DA-B2BD-4363-B9D3-AC5AC0141919}"/>
              </a:ext>
            </a:extLst>
          </p:cNvPr>
          <p:cNvSpPr txBox="1"/>
          <p:nvPr/>
        </p:nvSpPr>
        <p:spPr>
          <a:xfrm>
            <a:off x="683568" y="472671"/>
            <a:ext cx="783169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Aceton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Acetonmoleculen kunnen onderling geen H-bruggen vormen.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68ABFF-D076-4AAF-87DF-847C519A4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16" y="465225"/>
            <a:ext cx="2627784" cy="1586226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DE2C65F-7325-44B7-9481-01ABB4F90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86" y="524996"/>
            <a:ext cx="2267744" cy="14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29273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3B7E74DA-B2BD-4363-B9D3-AC5AC0141919}"/>
              </a:ext>
            </a:extLst>
          </p:cNvPr>
          <p:cNvSpPr txBox="1"/>
          <p:nvPr/>
        </p:nvSpPr>
        <p:spPr>
          <a:xfrm>
            <a:off x="683568" y="472671"/>
            <a:ext cx="783169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Aceton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Acetonmoleculen kunnen onderling geen H-bruggen vormen.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>
                <a:solidFill>
                  <a:srgbClr val="FF0000"/>
                </a:solidFill>
              </a:rPr>
              <a:t>Het kan wel waterstofbruggen vormen met bijv. water.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68ABFF-D076-4AAF-87DF-847C519A4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16" y="465225"/>
            <a:ext cx="2627784" cy="158622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B8234A-9F14-48A5-B4EC-FF6EBA1CB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4005064"/>
            <a:ext cx="2267744" cy="1462639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2B1852C-5AA8-443B-9755-17FEDC99E1CE}"/>
              </a:ext>
            </a:extLst>
          </p:cNvPr>
          <p:cNvGrpSpPr/>
          <p:nvPr/>
        </p:nvGrpSpPr>
        <p:grpSpPr>
          <a:xfrm rot="10800000">
            <a:off x="4777346" y="2996952"/>
            <a:ext cx="1220854" cy="1107957"/>
            <a:chOff x="4729094" y="4018736"/>
            <a:chExt cx="1220854" cy="1107957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4398023-944A-40BA-8E57-BFF356D56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729094" y="4268818"/>
              <a:ext cx="1025391" cy="735444"/>
            </a:xfrm>
            <a:prstGeom prst="rect">
              <a:avLst/>
            </a:prstGeom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1E1980BD-29B9-4FBA-AEFF-9D0BDB0F0867}"/>
                </a:ext>
              </a:extLst>
            </p:cNvPr>
            <p:cNvSpPr/>
            <p:nvPr/>
          </p:nvSpPr>
          <p:spPr>
            <a:xfrm rot="19316170" flipV="1">
              <a:off x="5274669" y="4859570"/>
              <a:ext cx="277949" cy="267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3FB23E7-A46C-4A7B-83DE-17BFE064C11D}"/>
                </a:ext>
              </a:extLst>
            </p:cNvPr>
            <p:cNvSpPr/>
            <p:nvPr/>
          </p:nvSpPr>
          <p:spPr>
            <a:xfrm rot="19316170" flipV="1">
              <a:off x="4897186" y="4834802"/>
              <a:ext cx="277949" cy="267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96FB7AEB-E2E4-4CE3-A824-D8E538F5B83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33924" y="4018736"/>
              <a:ext cx="216024" cy="27063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DE2C65F-7325-44B7-9481-01ABB4F90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86" y="524996"/>
            <a:ext cx="2267744" cy="14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3945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31">
            <a:extLst>
              <a:ext uri="{FF2B5EF4-FFF2-40B4-BE49-F238E27FC236}">
                <a16:creationId xmlns:a16="http://schemas.microsoft.com/office/drawing/2014/main" id="{2A91053E-0D5C-4571-8DF3-43C1B59CD5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427727" flipV="1">
            <a:off x="3292759" y="5735264"/>
            <a:ext cx="2672812" cy="123001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377BAC4-9A01-4E75-80CC-90615ED67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13980222" flipV="1">
            <a:off x="8375495" y="4948133"/>
            <a:ext cx="2672812" cy="123001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F2A4B08-6155-4B52-A7F1-B25CFE43B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934816" flipV="1">
            <a:off x="5472091" y="5040258"/>
            <a:ext cx="2672812" cy="123001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20776F3-A477-4F49-91BF-22A97E55A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764062" flipV="1">
            <a:off x="7059227" y="3015155"/>
            <a:ext cx="2672812" cy="12300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45E708E-14D9-4907-876E-264663ED4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6843746" y="4923189"/>
            <a:ext cx="2672812" cy="123001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3140121-B971-4436-8191-3FE7CA9E0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3948648" y="3466888"/>
            <a:ext cx="2672812" cy="123001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7766931-3B37-49B6-9071-562CE0FBD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427727" flipV="1">
            <a:off x="6973096" y="1766156"/>
            <a:ext cx="2672812" cy="1230019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0635DCA-3B0A-4CF5-823D-C183DFAC3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5038711" y="2498989"/>
            <a:ext cx="2672812" cy="1230019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4B110C0-A204-4E18-A093-DCC85B64FC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10317649" flipV="1">
            <a:off x="-794235" y="1949547"/>
            <a:ext cx="2672812" cy="123001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29B2FEB4-4BD6-4FB4-B039-A0335E3C2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00687" flipV="1">
            <a:off x="-54164" y="5740311"/>
            <a:ext cx="2672812" cy="123001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39D4AA1-9BE6-4A0B-BB7C-C786E68C4D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7516064" flipV="1">
            <a:off x="2558034" y="2521664"/>
            <a:ext cx="2672812" cy="1230019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F24B1F61-19BE-4A16-B38E-3976375D9C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640384" flipV="1">
            <a:off x="1044262" y="2910768"/>
            <a:ext cx="2672812" cy="1230019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8A35C3D-3095-47A6-8DDB-CEAD796DB7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-33812" y="3817079"/>
            <a:ext cx="2672812" cy="123001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AAD85749-B37A-4AAF-992E-B43A5E5DE2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107651" flipV="1">
            <a:off x="-1456858" y="3778186"/>
            <a:ext cx="2672812" cy="123001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5DEC923-93A4-4130-BD25-245C70961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9647934" flipV="1">
            <a:off x="2016961" y="4474500"/>
            <a:ext cx="2672812" cy="1230019"/>
          </a:xfrm>
          <a:prstGeom prst="rect">
            <a:avLst/>
          </a:prstGeom>
        </p:spPr>
      </p:pic>
      <p:grpSp>
        <p:nvGrpSpPr>
          <p:cNvPr id="31" name="Groep 30">
            <a:extLst>
              <a:ext uri="{FF2B5EF4-FFF2-40B4-BE49-F238E27FC236}">
                <a16:creationId xmlns:a16="http://schemas.microsoft.com/office/drawing/2014/main" id="{6D1C37A2-B13E-4728-ACBE-53610FEE69E8}"/>
              </a:ext>
            </a:extLst>
          </p:cNvPr>
          <p:cNvGrpSpPr/>
          <p:nvPr/>
        </p:nvGrpSpPr>
        <p:grpSpPr>
          <a:xfrm>
            <a:off x="2693480" y="5563142"/>
            <a:ext cx="3621203" cy="1437444"/>
            <a:chOff x="2693480" y="5563142"/>
            <a:chExt cx="3621203" cy="1437444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182056EE-917E-4E04-BFE8-8F7AF358C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2930" y="5563142"/>
              <a:ext cx="1440160" cy="1009422"/>
            </a:xfrm>
            <a:prstGeom prst="rect">
              <a:avLst/>
            </a:prstGeom>
          </p:spPr>
        </p:pic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236A4525-B78B-4B57-826B-0C62B73F8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323" y="5582737"/>
              <a:ext cx="1440160" cy="1009422"/>
            </a:xfrm>
            <a:prstGeom prst="rect">
              <a:avLst/>
            </a:prstGeom>
          </p:spPr>
        </p:pic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BE4D9E22-415F-4B32-B158-E9B093115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181" y="5637418"/>
              <a:ext cx="1440160" cy="1009422"/>
            </a:xfrm>
            <a:prstGeom prst="rect">
              <a:avLst/>
            </a:prstGeom>
          </p:spPr>
        </p:pic>
        <p:pic>
          <p:nvPicPr>
            <p:cNvPr id="15" name="Afbeelding 14">
              <a:extLst>
                <a:ext uri="{FF2B5EF4-FFF2-40B4-BE49-F238E27FC236}">
                  <a16:creationId xmlns:a16="http://schemas.microsoft.com/office/drawing/2014/main" id="{622FA65D-76FD-4695-B91A-E7483B29B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23" y="5978327"/>
              <a:ext cx="1440160" cy="1009422"/>
            </a:xfrm>
            <a:prstGeom prst="rect">
              <a:avLst/>
            </a:prstGeom>
          </p:spPr>
        </p:pic>
        <p:pic>
          <p:nvPicPr>
            <p:cNvPr id="16" name="Afbeelding 15">
              <a:extLst>
                <a:ext uri="{FF2B5EF4-FFF2-40B4-BE49-F238E27FC236}">
                  <a16:creationId xmlns:a16="http://schemas.microsoft.com/office/drawing/2014/main" id="{41CACDE2-D569-48EC-AB57-475C9F1D3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912" y="5991164"/>
              <a:ext cx="1440160" cy="1009422"/>
            </a:xfrm>
            <a:prstGeom prst="rect">
              <a:avLst/>
            </a:prstGeom>
          </p:spPr>
        </p:pic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8D472406-1407-4968-87DC-D2FAFD187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3480" y="5978327"/>
              <a:ext cx="1440160" cy="1009422"/>
            </a:xfrm>
            <a:prstGeom prst="rect">
              <a:avLst/>
            </a:prstGeom>
          </p:spPr>
        </p:pic>
      </p:grpSp>
      <p:sp>
        <p:nvSpPr>
          <p:cNvPr id="34" name="Tekstvak 33">
            <a:extLst>
              <a:ext uri="{FF2B5EF4-FFF2-40B4-BE49-F238E27FC236}">
                <a16:creationId xmlns:a16="http://schemas.microsoft.com/office/drawing/2014/main" id="{B8CE168A-B1C5-48D2-9608-2A1F5C15DE5D}"/>
              </a:ext>
            </a:extLst>
          </p:cNvPr>
          <p:cNvSpPr txBox="1"/>
          <p:nvPr/>
        </p:nvSpPr>
        <p:spPr>
          <a:xfrm>
            <a:off x="818984" y="125622"/>
            <a:ext cx="874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Bij het oplossen van </a:t>
            </a:r>
            <a:r>
              <a:rPr lang="nl-NL" sz="2400" b="1" dirty="0">
                <a:solidFill>
                  <a:srgbClr val="B41EB4"/>
                </a:solidFill>
              </a:rPr>
              <a:t>jood</a:t>
            </a:r>
            <a:r>
              <a:rPr lang="nl-NL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2400" dirty="0"/>
              <a:t>en </a:t>
            </a:r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hexaan worden gemengd</a:t>
            </a:r>
            <a:endParaRPr lang="nl-NL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16993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3B7E74DA-B2BD-4363-B9D3-AC5AC0141919}"/>
              </a:ext>
            </a:extLst>
          </p:cNvPr>
          <p:cNvSpPr txBox="1"/>
          <p:nvPr/>
        </p:nvSpPr>
        <p:spPr>
          <a:xfrm>
            <a:off x="683568" y="472671"/>
            <a:ext cx="7831696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Aceton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Acetonmoleculen kunnen onderling geen H-bruggen vormen.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Het kan wel waterstofbruggen vormen met bijv. water.</a:t>
            </a:r>
          </a:p>
          <a:p>
            <a:r>
              <a:rPr lang="nl-NL" sz="2400" dirty="0">
                <a:solidFill>
                  <a:srgbClr val="FF0000"/>
                </a:solidFill>
              </a:rPr>
              <a:t>Aceton is daardoor goed oplosbaar/mengbaar met water.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F68ABFF-D076-4AAF-87DF-847C519A4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16" y="465225"/>
            <a:ext cx="2627784" cy="158622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6B8234A-9F14-48A5-B4EC-FF6EBA1CB6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4005064"/>
            <a:ext cx="2267744" cy="1462639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D2B1852C-5AA8-443B-9755-17FEDC99E1CE}"/>
              </a:ext>
            </a:extLst>
          </p:cNvPr>
          <p:cNvGrpSpPr/>
          <p:nvPr/>
        </p:nvGrpSpPr>
        <p:grpSpPr>
          <a:xfrm rot="10800000">
            <a:off x="4777346" y="2996952"/>
            <a:ext cx="1220854" cy="1107957"/>
            <a:chOff x="4729094" y="4018736"/>
            <a:chExt cx="1220854" cy="1107957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44398023-944A-40BA-8E57-BFF356D56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729094" y="4268818"/>
              <a:ext cx="1025391" cy="735444"/>
            </a:xfrm>
            <a:prstGeom prst="rect">
              <a:avLst/>
            </a:prstGeom>
          </p:spPr>
        </p:pic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1E1980BD-29B9-4FBA-AEFF-9D0BDB0F0867}"/>
                </a:ext>
              </a:extLst>
            </p:cNvPr>
            <p:cNvSpPr/>
            <p:nvPr/>
          </p:nvSpPr>
          <p:spPr>
            <a:xfrm rot="19316170" flipV="1">
              <a:off x="5274669" y="4859570"/>
              <a:ext cx="277949" cy="267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93FB23E7-A46C-4A7B-83DE-17BFE064C11D}"/>
                </a:ext>
              </a:extLst>
            </p:cNvPr>
            <p:cNvSpPr/>
            <p:nvPr/>
          </p:nvSpPr>
          <p:spPr>
            <a:xfrm rot="19316170" flipV="1">
              <a:off x="4897186" y="4834802"/>
              <a:ext cx="277949" cy="2671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96FB7AEB-E2E4-4CE3-A824-D8E538F5B83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733924" y="4018736"/>
              <a:ext cx="216024" cy="27063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DE2C65F-7325-44B7-9481-01ABB4F90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886" y="524996"/>
            <a:ext cx="2267744" cy="146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43213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72E11E5-9D1B-40F0-BB5B-948B42D76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1048"/>
            <a:ext cx="4572000" cy="23583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208C3C1-0A70-445F-AA66-51E82BD7C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5692">
            <a:off x="605364" y="-439399"/>
            <a:ext cx="3884426" cy="492836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AC2846E-9F29-4A2D-B8DF-089D1799B93A}"/>
              </a:ext>
            </a:extLst>
          </p:cNvPr>
          <p:cNvSpPr txBox="1"/>
          <p:nvPr/>
        </p:nvSpPr>
        <p:spPr>
          <a:xfrm>
            <a:off x="5292080" y="980728"/>
            <a:ext cx="948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Suiker</a:t>
            </a:r>
          </a:p>
        </p:txBody>
      </p:sp>
    </p:spTree>
    <p:extLst>
      <p:ext uri="{BB962C8B-B14F-4D97-AF65-F5344CB8AC3E}">
        <p14:creationId xmlns:p14="http://schemas.microsoft.com/office/powerpoint/2010/main" val="628652625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72E11E5-9D1B-40F0-BB5B-948B42D76A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61048"/>
            <a:ext cx="4572000" cy="235839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208C3C1-0A70-445F-AA66-51E82BD7C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5692">
            <a:off x="605364" y="-439399"/>
            <a:ext cx="3884426" cy="4928365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754B1787-4840-413F-89C1-17B8A477D32B}"/>
              </a:ext>
            </a:extLst>
          </p:cNvPr>
          <p:cNvSpPr txBox="1"/>
          <p:nvPr/>
        </p:nvSpPr>
        <p:spPr>
          <a:xfrm>
            <a:off x="5292080" y="980728"/>
            <a:ext cx="33035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Suiker,</a:t>
            </a:r>
          </a:p>
          <a:p>
            <a:endParaRPr lang="nl-NL" sz="800" dirty="0"/>
          </a:p>
          <a:p>
            <a:r>
              <a:rPr lang="nl-NL" sz="2400" dirty="0">
                <a:solidFill>
                  <a:srgbClr val="FF0000"/>
                </a:solidFill>
              </a:rPr>
              <a:t>Goed oplosbaar in water.</a:t>
            </a:r>
          </a:p>
        </p:txBody>
      </p:sp>
    </p:spTree>
    <p:extLst>
      <p:ext uri="{BB962C8B-B14F-4D97-AF65-F5344CB8AC3E}">
        <p14:creationId xmlns:p14="http://schemas.microsoft.com/office/powerpoint/2010/main" val="294327511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B5D663A-E925-4A6F-8D4A-741F2A592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86" y="-122068"/>
            <a:ext cx="5880214" cy="4567156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8083385-E7E7-4B04-8252-6C6EAD41F35E}"/>
              </a:ext>
            </a:extLst>
          </p:cNvPr>
          <p:cNvSpPr txBox="1"/>
          <p:nvPr/>
        </p:nvSpPr>
        <p:spPr>
          <a:xfrm>
            <a:off x="108520" y="260648"/>
            <a:ext cx="644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Keukenpapier</a:t>
            </a:r>
          </a:p>
        </p:txBody>
      </p:sp>
    </p:spTree>
    <p:extLst>
      <p:ext uri="{BB962C8B-B14F-4D97-AF65-F5344CB8AC3E}">
        <p14:creationId xmlns:p14="http://schemas.microsoft.com/office/powerpoint/2010/main" val="2420251725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B5D663A-E925-4A6F-8D4A-741F2A592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86" y="-122068"/>
            <a:ext cx="5880214" cy="4567156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E2D1064-3D63-496C-9DFF-2AED7FBA8A2D}"/>
              </a:ext>
            </a:extLst>
          </p:cNvPr>
          <p:cNvSpPr txBox="1"/>
          <p:nvPr/>
        </p:nvSpPr>
        <p:spPr>
          <a:xfrm>
            <a:off x="108520" y="260648"/>
            <a:ext cx="644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Keukenpapier is gemaakt van cellulose</a:t>
            </a:r>
          </a:p>
        </p:txBody>
      </p:sp>
    </p:spTree>
    <p:extLst>
      <p:ext uri="{BB962C8B-B14F-4D97-AF65-F5344CB8AC3E}">
        <p14:creationId xmlns:p14="http://schemas.microsoft.com/office/powerpoint/2010/main" val="1672239762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B5D663A-E925-4A6F-8D4A-741F2A592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86" y="-122068"/>
            <a:ext cx="5880214" cy="45671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7C49814-C51B-46E8-A00F-638773B02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40658"/>
            <a:ext cx="9144000" cy="3419475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8A4CE13-ADBC-4E69-BD7A-C9BEF56E2617}"/>
              </a:ext>
            </a:extLst>
          </p:cNvPr>
          <p:cNvSpPr/>
          <p:nvPr/>
        </p:nvSpPr>
        <p:spPr>
          <a:xfrm>
            <a:off x="6863294" y="549810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0829240-8633-4F8B-91C4-59E70F0D04F9}"/>
              </a:ext>
            </a:extLst>
          </p:cNvPr>
          <p:cNvSpPr txBox="1"/>
          <p:nvPr/>
        </p:nvSpPr>
        <p:spPr>
          <a:xfrm>
            <a:off x="108520" y="260648"/>
            <a:ext cx="644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Keukenpapier is gemaakt van </a:t>
            </a:r>
            <a:r>
              <a:rPr lang="nl-NL" sz="2400" dirty="0" err="1"/>
              <a:t>cellulose-molecuul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59336322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7C49814-C51B-46E8-A00F-638773B02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40658"/>
            <a:ext cx="9144000" cy="3419475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8A4CE13-ADBC-4E69-BD7A-C9BEF56E2617}"/>
              </a:ext>
            </a:extLst>
          </p:cNvPr>
          <p:cNvSpPr/>
          <p:nvPr/>
        </p:nvSpPr>
        <p:spPr>
          <a:xfrm>
            <a:off x="6863294" y="549810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3A36FC3E-8516-4A96-B049-FDDEBF3F5326}"/>
              </a:ext>
            </a:extLst>
          </p:cNvPr>
          <p:cNvGrpSpPr/>
          <p:nvPr/>
        </p:nvGrpSpPr>
        <p:grpSpPr>
          <a:xfrm>
            <a:off x="-324544" y="4422859"/>
            <a:ext cx="10244124" cy="1942005"/>
            <a:chOff x="-324544" y="4422859"/>
            <a:chExt cx="10244124" cy="1942005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28BACB2A-1DE3-4227-9DA1-9C2F5C4D0B57}"/>
                </a:ext>
              </a:extLst>
            </p:cNvPr>
            <p:cNvGrpSpPr/>
            <p:nvPr/>
          </p:nvGrpSpPr>
          <p:grpSpPr>
            <a:xfrm>
              <a:off x="-324544" y="4422859"/>
              <a:ext cx="10244124" cy="1942005"/>
              <a:chOff x="-108520" y="3690926"/>
              <a:chExt cx="10244124" cy="1942005"/>
            </a:xfrm>
          </p:grpSpPr>
          <p:grpSp>
            <p:nvGrpSpPr>
              <p:cNvPr id="11" name="Groep 10">
                <a:extLst>
                  <a:ext uri="{FF2B5EF4-FFF2-40B4-BE49-F238E27FC236}">
                    <a16:creationId xmlns:a16="http://schemas.microsoft.com/office/drawing/2014/main" id="{0F2B628F-E6D1-4BE9-8174-9F965225D73D}"/>
                  </a:ext>
                </a:extLst>
              </p:cNvPr>
              <p:cNvGrpSpPr/>
              <p:nvPr/>
            </p:nvGrpSpPr>
            <p:grpSpPr>
              <a:xfrm>
                <a:off x="-108520" y="3710102"/>
                <a:ext cx="10244124" cy="1837171"/>
                <a:chOff x="31166" y="3706901"/>
                <a:chExt cx="10244124" cy="1837171"/>
              </a:xfrm>
            </p:grpSpPr>
            <p:pic>
              <p:nvPicPr>
                <p:cNvPr id="5" name="Afbeelding 4">
                  <a:extLst>
                    <a:ext uri="{FF2B5EF4-FFF2-40B4-BE49-F238E27FC236}">
                      <a16:creationId xmlns:a16="http://schemas.microsoft.com/office/drawing/2014/main" id="{506C7713-80D9-4CB0-9C6C-299428086C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74" r="7340"/>
                <a:stretch/>
              </p:blipFill>
              <p:spPr>
                <a:xfrm>
                  <a:off x="31166" y="3729255"/>
                  <a:ext cx="3459158" cy="1814817"/>
                </a:xfrm>
                <a:prstGeom prst="rect">
                  <a:avLst/>
                </a:prstGeom>
              </p:spPr>
            </p:pic>
            <p:pic>
              <p:nvPicPr>
                <p:cNvPr id="6" name="Afbeelding 5">
                  <a:extLst>
                    <a:ext uri="{FF2B5EF4-FFF2-40B4-BE49-F238E27FC236}">
                      <a16:creationId xmlns:a16="http://schemas.microsoft.com/office/drawing/2014/main" id="{80AECD61-F36B-40C0-BA18-0C57CCD985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74" r="7340"/>
                <a:stretch/>
              </p:blipFill>
              <p:spPr>
                <a:xfrm>
                  <a:off x="3425036" y="3718078"/>
                  <a:ext cx="3456384" cy="1814817"/>
                </a:xfrm>
                <a:prstGeom prst="rect">
                  <a:avLst/>
                </a:prstGeom>
              </p:spPr>
            </p:pic>
            <p:pic>
              <p:nvPicPr>
                <p:cNvPr id="7" name="Afbeelding 6">
                  <a:extLst>
                    <a:ext uri="{FF2B5EF4-FFF2-40B4-BE49-F238E27FC236}">
                      <a16:creationId xmlns:a16="http://schemas.microsoft.com/office/drawing/2014/main" id="{7D1C1BDF-7BC0-49A9-B9F4-9CE9E93B60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74" r="7340"/>
                <a:stretch/>
              </p:blipFill>
              <p:spPr>
                <a:xfrm>
                  <a:off x="6818906" y="3706901"/>
                  <a:ext cx="3456384" cy="1814817"/>
                </a:xfrm>
                <a:prstGeom prst="rect">
                  <a:avLst/>
                </a:prstGeom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E0B1BD4-24E6-4093-A3FF-AE8D7CA3DA32}"/>
                  </a:ext>
                </a:extLst>
              </p:cNvPr>
              <p:cNvSpPr/>
              <p:nvPr/>
            </p:nvSpPr>
            <p:spPr>
              <a:xfrm>
                <a:off x="6604358" y="5350425"/>
                <a:ext cx="216024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B4B96EA6-7885-43C5-B128-8B642C491366}"/>
                  </a:ext>
                </a:extLst>
              </p:cNvPr>
              <p:cNvSpPr/>
              <p:nvPr/>
            </p:nvSpPr>
            <p:spPr>
              <a:xfrm>
                <a:off x="3242626" y="3690926"/>
                <a:ext cx="216024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BC74BA15-9A8B-483A-93EA-597F3167996E}"/>
                  </a:ext>
                </a:extLst>
              </p:cNvPr>
              <p:cNvSpPr/>
              <p:nvPr/>
            </p:nvSpPr>
            <p:spPr>
              <a:xfrm>
                <a:off x="3275776" y="5416907"/>
                <a:ext cx="216024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C8F3A0C-0210-47D5-829A-7C86E05EB068}"/>
                </a:ext>
              </a:extLst>
            </p:cNvPr>
            <p:cNvSpPr/>
            <p:nvPr/>
          </p:nvSpPr>
          <p:spPr>
            <a:xfrm>
              <a:off x="6430642" y="4442035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4" name="Afbeelding 3">
            <a:extLst>
              <a:ext uri="{FF2B5EF4-FFF2-40B4-BE49-F238E27FC236}">
                <a16:creationId xmlns:a16="http://schemas.microsoft.com/office/drawing/2014/main" id="{9B5D663A-E925-4A6F-8D4A-741F2A592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86" y="-122068"/>
            <a:ext cx="5880214" cy="45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88244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78A4CE13-ADBC-4E69-BD7A-C9BEF56E2617}"/>
              </a:ext>
            </a:extLst>
          </p:cNvPr>
          <p:cNvSpPr/>
          <p:nvPr/>
        </p:nvSpPr>
        <p:spPr>
          <a:xfrm>
            <a:off x="6863294" y="549810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3A36FC3E-8516-4A96-B049-FDDEBF3F5326}"/>
              </a:ext>
            </a:extLst>
          </p:cNvPr>
          <p:cNvGrpSpPr/>
          <p:nvPr/>
        </p:nvGrpSpPr>
        <p:grpSpPr>
          <a:xfrm>
            <a:off x="-324544" y="4422859"/>
            <a:ext cx="10244124" cy="1942005"/>
            <a:chOff x="-324544" y="4422859"/>
            <a:chExt cx="10244124" cy="1942005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28BACB2A-1DE3-4227-9DA1-9C2F5C4D0B57}"/>
                </a:ext>
              </a:extLst>
            </p:cNvPr>
            <p:cNvGrpSpPr/>
            <p:nvPr/>
          </p:nvGrpSpPr>
          <p:grpSpPr>
            <a:xfrm>
              <a:off x="-324544" y="4422859"/>
              <a:ext cx="10244124" cy="1942005"/>
              <a:chOff x="-108520" y="3690926"/>
              <a:chExt cx="10244124" cy="1942005"/>
            </a:xfrm>
          </p:grpSpPr>
          <p:grpSp>
            <p:nvGrpSpPr>
              <p:cNvPr id="11" name="Groep 10">
                <a:extLst>
                  <a:ext uri="{FF2B5EF4-FFF2-40B4-BE49-F238E27FC236}">
                    <a16:creationId xmlns:a16="http://schemas.microsoft.com/office/drawing/2014/main" id="{0F2B628F-E6D1-4BE9-8174-9F965225D73D}"/>
                  </a:ext>
                </a:extLst>
              </p:cNvPr>
              <p:cNvGrpSpPr/>
              <p:nvPr/>
            </p:nvGrpSpPr>
            <p:grpSpPr>
              <a:xfrm>
                <a:off x="-108520" y="3710102"/>
                <a:ext cx="10244124" cy="1837171"/>
                <a:chOff x="31166" y="3706901"/>
                <a:chExt cx="10244124" cy="1837171"/>
              </a:xfrm>
            </p:grpSpPr>
            <p:pic>
              <p:nvPicPr>
                <p:cNvPr id="5" name="Afbeelding 4">
                  <a:extLst>
                    <a:ext uri="{FF2B5EF4-FFF2-40B4-BE49-F238E27FC236}">
                      <a16:creationId xmlns:a16="http://schemas.microsoft.com/office/drawing/2014/main" id="{506C7713-80D9-4CB0-9C6C-299428086C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74" r="7340"/>
                <a:stretch/>
              </p:blipFill>
              <p:spPr>
                <a:xfrm>
                  <a:off x="31166" y="3729255"/>
                  <a:ext cx="3459158" cy="1814817"/>
                </a:xfrm>
                <a:prstGeom prst="rect">
                  <a:avLst/>
                </a:prstGeom>
              </p:spPr>
            </p:pic>
            <p:pic>
              <p:nvPicPr>
                <p:cNvPr id="6" name="Afbeelding 5">
                  <a:extLst>
                    <a:ext uri="{FF2B5EF4-FFF2-40B4-BE49-F238E27FC236}">
                      <a16:creationId xmlns:a16="http://schemas.microsoft.com/office/drawing/2014/main" id="{80AECD61-F36B-40C0-BA18-0C57CCD985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74" r="7340"/>
                <a:stretch/>
              </p:blipFill>
              <p:spPr>
                <a:xfrm>
                  <a:off x="3425036" y="3718078"/>
                  <a:ext cx="3456384" cy="1814817"/>
                </a:xfrm>
                <a:prstGeom prst="rect">
                  <a:avLst/>
                </a:prstGeom>
              </p:spPr>
            </p:pic>
            <p:pic>
              <p:nvPicPr>
                <p:cNvPr id="7" name="Afbeelding 6">
                  <a:extLst>
                    <a:ext uri="{FF2B5EF4-FFF2-40B4-BE49-F238E27FC236}">
                      <a16:creationId xmlns:a16="http://schemas.microsoft.com/office/drawing/2014/main" id="{7D1C1BDF-7BC0-49A9-B9F4-9CE9E93B60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74" r="7340"/>
                <a:stretch/>
              </p:blipFill>
              <p:spPr>
                <a:xfrm>
                  <a:off x="6818906" y="3706901"/>
                  <a:ext cx="3456384" cy="1814817"/>
                </a:xfrm>
                <a:prstGeom prst="rect">
                  <a:avLst/>
                </a:prstGeom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E0B1BD4-24E6-4093-A3FF-AE8D7CA3DA32}"/>
                  </a:ext>
                </a:extLst>
              </p:cNvPr>
              <p:cNvSpPr/>
              <p:nvPr/>
            </p:nvSpPr>
            <p:spPr>
              <a:xfrm>
                <a:off x="6604358" y="5350425"/>
                <a:ext cx="216024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B4B96EA6-7885-43C5-B128-8B642C491366}"/>
                  </a:ext>
                </a:extLst>
              </p:cNvPr>
              <p:cNvSpPr/>
              <p:nvPr/>
            </p:nvSpPr>
            <p:spPr>
              <a:xfrm>
                <a:off x="3242626" y="3690926"/>
                <a:ext cx="216024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BC74BA15-9A8B-483A-93EA-597F3167996E}"/>
                  </a:ext>
                </a:extLst>
              </p:cNvPr>
              <p:cNvSpPr/>
              <p:nvPr/>
            </p:nvSpPr>
            <p:spPr>
              <a:xfrm>
                <a:off x="3275776" y="5416907"/>
                <a:ext cx="216024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C8F3A0C-0210-47D5-829A-7C86E05EB068}"/>
                </a:ext>
              </a:extLst>
            </p:cNvPr>
            <p:cNvSpPr/>
            <p:nvPr/>
          </p:nvSpPr>
          <p:spPr>
            <a:xfrm>
              <a:off x="6430642" y="4442035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7" name="Tekstvak 16">
            <a:extLst>
              <a:ext uri="{FF2B5EF4-FFF2-40B4-BE49-F238E27FC236}">
                <a16:creationId xmlns:a16="http://schemas.microsoft.com/office/drawing/2014/main" id="{1DA1A127-CE00-47C9-A7E4-BB9F065C82CA}"/>
              </a:ext>
            </a:extLst>
          </p:cNvPr>
          <p:cNvSpPr txBox="1"/>
          <p:nvPr/>
        </p:nvSpPr>
        <p:spPr>
          <a:xfrm>
            <a:off x="375706" y="493136"/>
            <a:ext cx="8680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Cellulosemoleculen bevatten veel OH-groepen.</a:t>
            </a:r>
          </a:p>
          <a:p>
            <a:r>
              <a:rPr lang="nl-NL" sz="2400" dirty="0"/>
              <a:t>Er kunnen veel watermoleculen hechten aan een cellulosemolecuul.</a:t>
            </a:r>
          </a:p>
          <a:p>
            <a:r>
              <a:rPr lang="nl-NL" sz="2400" dirty="0"/>
              <a:t>Daarom adsorbeert keukenpapier water heel goed.</a:t>
            </a:r>
          </a:p>
        </p:txBody>
      </p:sp>
    </p:spTree>
    <p:extLst>
      <p:ext uri="{BB962C8B-B14F-4D97-AF65-F5344CB8AC3E}">
        <p14:creationId xmlns:p14="http://schemas.microsoft.com/office/powerpoint/2010/main" val="4231313572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94" y="1587114"/>
            <a:ext cx="3810000" cy="381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3487"/>
            <a:ext cx="3625446" cy="362544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78A4CE13-ADBC-4E69-BD7A-C9BEF56E2617}"/>
              </a:ext>
            </a:extLst>
          </p:cNvPr>
          <p:cNvSpPr/>
          <p:nvPr/>
        </p:nvSpPr>
        <p:spPr>
          <a:xfrm>
            <a:off x="6863294" y="5498100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3A36FC3E-8516-4A96-B049-FDDEBF3F5326}"/>
              </a:ext>
            </a:extLst>
          </p:cNvPr>
          <p:cNvGrpSpPr/>
          <p:nvPr/>
        </p:nvGrpSpPr>
        <p:grpSpPr>
          <a:xfrm>
            <a:off x="-324544" y="4422859"/>
            <a:ext cx="10244124" cy="1942005"/>
            <a:chOff x="-324544" y="4422859"/>
            <a:chExt cx="10244124" cy="1942005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28BACB2A-1DE3-4227-9DA1-9C2F5C4D0B57}"/>
                </a:ext>
              </a:extLst>
            </p:cNvPr>
            <p:cNvGrpSpPr/>
            <p:nvPr/>
          </p:nvGrpSpPr>
          <p:grpSpPr>
            <a:xfrm>
              <a:off x="-324544" y="4422859"/>
              <a:ext cx="10244124" cy="1942005"/>
              <a:chOff x="-108520" y="3690926"/>
              <a:chExt cx="10244124" cy="1942005"/>
            </a:xfrm>
          </p:grpSpPr>
          <p:grpSp>
            <p:nvGrpSpPr>
              <p:cNvPr id="11" name="Groep 10">
                <a:extLst>
                  <a:ext uri="{FF2B5EF4-FFF2-40B4-BE49-F238E27FC236}">
                    <a16:creationId xmlns:a16="http://schemas.microsoft.com/office/drawing/2014/main" id="{0F2B628F-E6D1-4BE9-8174-9F965225D73D}"/>
                  </a:ext>
                </a:extLst>
              </p:cNvPr>
              <p:cNvGrpSpPr/>
              <p:nvPr/>
            </p:nvGrpSpPr>
            <p:grpSpPr>
              <a:xfrm>
                <a:off x="-108520" y="3710102"/>
                <a:ext cx="10244124" cy="1837171"/>
                <a:chOff x="31166" y="3706901"/>
                <a:chExt cx="10244124" cy="1837171"/>
              </a:xfrm>
            </p:grpSpPr>
            <p:pic>
              <p:nvPicPr>
                <p:cNvPr id="5" name="Afbeelding 4">
                  <a:extLst>
                    <a:ext uri="{FF2B5EF4-FFF2-40B4-BE49-F238E27FC236}">
                      <a16:creationId xmlns:a16="http://schemas.microsoft.com/office/drawing/2014/main" id="{506C7713-80D9-4CB0-9C6C-299428086C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74" r="7340"/>
                <a:stretch/>
              </p:blipFill>
              <p:spPr>
                <a:xfrm>
                  <a:off x="31166" y="3729255"/>
                  <a:ext cx="3459158" cy="1814817"/>
                </a:xfrm>
                <a:prstGeom prst="rect">
                  <a:avLst/>
                </a:prstGeom>
              </p:spPr>
            </p:pic>
            <p:pic>
              <p:nvPicPr>
                <p:cNvPr id="6" name="Afbeelding 5">
                  <a:extLst>
                    <a:ext uri="{FF2B5EF4-FFF2-40B4-BE49-F238E27FC236}">
                      <a16:creationId xmlns:a16="http://schemas.microsoft.com/office/drawing/2014/main" id="{80AECD61-F36B-40C0-BA18-0C57CCD985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74" r="7340"/>
                <a:stretch/>
              </p:blipFill>
              <p:spPr>
                <a:xfrm>
                  <a:off x="3425036" y="3718078"/>
                  <a:ext cx="3456384" cy="1814817"/>
                </a:xfrm>
                <a:prstGeom prst="rect">
                  <a:avLst/>
                </a:prstGeom>
              </p:spPr>
            </p:pic>
            <p:pic>
              <p:nvPicPr>
                <p:cNvPr id="7" name="Afbeelding 6">
                  <a:extLst>
                    <a:ext uri="{FF2B5EF4-FFF2-40B4-BE49-F238E27FC236}">
                      <a16:creationId xmlns:a16="http://schemas.microsoft.com/office/drawing/2014/main" id="{7D1C1BDF-7BC0-49A9-B9F4-9CE9E93B60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574" r="7340"/>
                <a:stretch/>
              </p:blipFill>
              <p:spPr>
                <a:xfrm>
                  <a:off x="6818906" y="3706901"/>
                  <a:ext cx="3456384" cy="1814817"/>
                </a:xfrm>
                <a:prstGeom prst="rect">
                  <a:avLst/>
                </a:prstGeom>
              </p:spPr>
            </p:pic>
          </p:grpSp>
          <p:sp>
            <p:nvSpPr>
              <p:cNvPr id="2" name="Rechthoek 1">
                <a:extLst>
                  <a:ext uri="{FF2B5EF4-FFF2-40B4-BE49-F238E27FC236}">
                    <a16:creationId xmlns:a16="http://schemas.microsoft.com/office/drawing/2014/main" id="{EE0B1BD4-24E6-4093-A3FF-AE8D7CA3DA32}"/>
                  </a:ext>
                </a:extLst>
              </p:cNvPr>
              <p:cNvSpPr/>
              <p:nvPr/>
            </p:nvSpPr>
            <p:spPr>
              <a:xfrm>
                <a:off x="6604358" y="5350425"/>
                <a:ext cx="216024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8" name="Rechthoek 7">
                <a:extLst>
                  <a:ext uri="{FF2B5EF4-FFF2-40B4-BE49-F238E27FC236}">
                    <a16:creationId xmlns:a16="http://schemas.microsoft.com/office/drawing/2014/main" id="{B4B96EA6-7885-43C5-B128-8B642C491366}"/>
                  </a:ext>
                </a:extLst>
              </p:cNvPr>
              <p:cNvSpPr/>
              <p:nvPr/>
            </p:nvSpPr>
            <p:spPr>
              <a:xfrm>
                <a:off x="3242626" y="3690926"/>
                <a:ext cx="216024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10" name="Rechthoek 9">
                <a:extLst>
                  <a:ext uri="{FF2B5EF4-FFF2-40B4-BE49-F238E27FC236}">
                    <a16:creationId xmlns:a16="http://schemas.microsoft.com/office/drawing/2014/main" id="{BC74BA15-9A8B-483A-93EA-597F3167996E}"/>
                  </a:ext>
                </a:extLst>
              </p:cNvPr>
              <p:cNvSpPr/>
              <p:nvPr/>
            </p:nvSpPr>
            <p:spPr>
              <a:xfrm>
                <a:off x="3275776" y="5416907"/>
                <a:ext cx="216024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BC8F3A0C-0210-47D5-829A-7C86E05EB068}"/>
                </a:ext>
              </a:extLst>
            </p:cNvPr>
            <p:cNvSpPr/>
            <p:nvPr/>
          </p:nvSpPr>
          <p:spPr>
            <a:xfrm>
              <a:off x="6430642" y="4442035"/>
              <a:ext cx="216024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6" name="Tekstvak 15">
            <a:extLst>
              <a:ext uri="{FF2B5EF4-FFF2-40B4-BE49-F238E27FC236}">
                <a16:creationId xmlns:a16="http://schemas.microsoft.com/office/drawing/2014/main" id="{1F5F7FCD-0528-4039-922F-D27CCFAF04A3}"/>
              </a:ext>
            </a:extLst>
          </p:cNvPr>
          <p:cNvSpPr txBox="1"/>
          <p:nvPr/>
        </p:nvSpPr>
        <p:spPr>
          <a:xfrm>
            <a:off x="375706" y="493136"/>
            <a:ext cx="8680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Cellulosemoleculen bevatten veel OH-groepen.</a:t>
            </a:r>
          </a:p>
          <a:p>
            <a:r>
              <a:rPr lang="nl-NL" sz="2400" dirty="0"/>
              <a:t>Er kunnen veel watermoleculen hechten aan een cellulosemolecuul.</a:t>
            </a:r>
          </a:p>
          <a:p>
            <a:r>
              <a:rPr lang="nl-NL" sz="2400" dirty="0"/>
              <a:t>Daarom adsorbeert keukenpapier water heel goed.</a:t>
            </a:r>
          </a:p>
        </p:txBody>
      </p:sp>
    </p:spTree>
    <p:extLst>
      <p:ext uri="{BB962C8B-B14F-4D97-AF65-F5344CB8AC3E}">
        <p14:creationId xmlns:p14="http://schemas.microsoft.com/office/powerpoint/2010/main" val="2943267053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242484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31">
            <a:extLst>
              <a:ext uri="{FF2B5EF4-FFF2-40B4-BE49-F238E27FC236}">
                <a16:creationId xmlns:a16="http://schemas.microsoft.com/office/drawing/2014/main" id="{EB0C8100-C19C-48F4-8753-79BBAF9D2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427727" flipV="1">
            <a:off x="3299642" y="5816360"/>
            <a:ext cx="2672812" cy="123001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377BAC4-9A01-4E75-80CC-90615ED67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13980222" flipV="1">
            <a:off x="8375495" y="4948133"/>
            <a:ext cx="2672812" cy="123001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F2A4B08-6155-4B52-A7F1-B25CFE43B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934816" flipV="1">
            <a:off x="5472091" y="5040258"/>
            <a:ext cx="2672812" cy="123001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20776F3-A477-4F49-91BF-22A97E55A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764062" flipV="1">
            <a:off x="7059227" y="3015155"/>
            <a:ext cx="2672812" cy="12300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45E708E-14D9-4907-876E-264663ED4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6843746" y="4923189"/>
            <a:ext cx="2672812" cy="123001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3140121-B971-4436-8191-3FE7CA9E0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3948648" y="3466888"/>
            <a:ext cx="2672812" cy="123001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7766931-3B37-49B6-9071-562CE0FBD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427727" flipV="1">
            <a:off x="6973096" y="1766156"/>
            <a:ext cx="2672812" cy="1230019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0635DCA-3B0A-4CF5-823D-C183DFAC3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5038711" y="2498989"/>
            <a:ext cx="2672812" cy="1230019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4B110C0-A204-4E18-A093-DCC85B64FC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10317649" flipV="1">
            <a:off x="-794235" y="1949547"/>
            <a:ext cx="2672812" cy="123001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29B2FEB4-4BD6-4FB4-B039-A0335E3C2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00687" flipV="1">
            <a:off x="-54164" y="5740311"/>
            <a:ext cx="2672812" cy="123001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39D4AA1-9BE6-4A0B-BB7C-C786E68C4D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7516064" flipV="1">
            <a:off x="2558034" y="2521664"/>
            <a:ext cx="2672812" cy="1230019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F24B1F61-19BE-4A16-B38E-3976375D9C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640384" flipV="1">
            <a:off x="1044262" y="2910768"/>
            <a:ext cx="2672812" cy="1230019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8A35C3D-3095-47A6-8DDB-CEAD796DB7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-33812" y="3817079"/>
            <a:ext cx="2672812" cy="123001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AAD85749-B37A-4AAF-992E-B43A5E5DE2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107651" flipV="1">
            <a:off x="-1456858" y="3778186"/>
            <a:ext cx="2672812" cy="123001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5DEC923-93A4-4130-BD25-245C70961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9647934" flipV="1">
            <a:off x="2016961" y="4474500"/>
            <a:ext cx="2672812" cy="12300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82056EE-917E-4E04-BFE8-8F7AF358C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30" y="5563142"/>
            <a:ext cx="1440160" cy="100942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36A4525-B78B-4B57-826B-0C62B73F8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23" y="5582737"/>
            <a:ext cx="1440160" cy="100942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E4D9E22-415F-4B32-B158-E9B0931155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81" y="5637418"/>
            <a:ext cx="1440160" cy="100942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22FA65D-76FD-4695-B91A-E7483B29B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23" y="5978327"/>
            <a:ext cx="1440160" cy="100942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1CACDE2-D569-48EC-AB57-475C9F1D35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12" y="5991164"/>
            <a:ext cx="1440160" cy="100942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D472406-1407-4968-87DC-D2FAFD1877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80" y="5978327"/>
            <a:ext cx="1440160" cy="1009422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CCF2E227-2B6E-4968-81AB-164C84DFEC57}"/>
              </a:ext>
            </a:extLst>
          </p:cNvPr>
          <p:cNvSpPr txBox="1"/>
          <p:nvPr/>
        </p:nvSpPr>
        <p:spPr>
          <a:xfrm>
            <a:off x="818984" y="125622"/>
            <a:ext cx="874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Bij het </a:t>
            </a:r>
            <a:r>
              <a:rPr lang="nl-NL" sz="2400" dirty="0">
                <a:solidFill>
                  <a:srgbClr val="FF0000"/>
                </a:solidFill>
              </a:rPr>
              <a:t>oplossen</a:t>
            </a:r>
            <a:r>
              <a:rPr lang="nl-NL" sz="2400" dirty="0"/>
              <a:t> van </a:t>
            </a:r>
            <a:r>
              <a:rPr lang="nl-NL" sz="2400" b="1" dirty="0">
                <a:solidFill>
                  <a:srgbClr val="B41EB4"/>
                </a:solidFill>
              </a:rPr>
              <a:t>jood</a:t>
            </a:r>
            <a:r>
              <a:rPr lang="nl-NL" sz="2400" dirty="0"/>
              <a:t> </a:t>
            </a:r>
            <a:r>
              <a:rPr lang="nl-NL" sz="800" dirty="0"/>
              <a:t> </a:t>
            </a:r>
            <a:r>
              <a:rPr lang="nl-NL" sz="200" dirty="0"/>
              <a:t>         </a:t>
            </a:r>
            <a:r>
              <a:rPr lang="nl-NL" sz="2400" dirty="0"/>
              <a:t>in </a:t>
            </a:r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hexaan</a:t>
            </a:r>
            <a:endParaRPr lang="nl-NL" sz="2800" b="1" dirty="0">
              <a:solidFill>
                <a:srgbClr val="FF0000"/>
              </a:solidFill>
            </a:endParaRPr>
          </a:p>
        </p:txBody>
      </p:sp>
      <p:grpSp>
        <p:nvGrpSpPr>
          <p:cNvPr id="52" name="Groep 51">
            <a:extLst>
              <a:ext uri="{FF2B5EF4-FFF2-40B4-BE49-F238E27FC236}">
                <a16:creationId xmlns:a16="http://schemas.microsoft.com/office/drawing/2014/main" id="{E0F9322F-E1F6-45E7-BFF1-2AF9059FF863}"/>
              </a:ext>
            </a:extLst>
          </p:cNvPr>
          <p:cNvGrpSpPr/>
          <p:nvPr/>
        </p:nvGrpSpPr>
        <p:grpSpPr>
          <a:xfrm>
            <a:off x="-517422" y="764704"/>
            <a:ext cx="10149620" cy="6226970"/>
            <a:chOff x="-517422" y="764704"/>
            <a:chExt cx="10149620" cy="6226970"/>
          </a:xfrm>
        </p:grpSpPr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CF2928D9-4D90-4D7F-9F56-C04FF7224F8E}"/>
                </a:ext>
              </a:extLst>
            </p:cNvPr>
            <p:cNvSpPr/>
            <p:nvPr/>
          </p:nvSpPr>
          <p:spPr>
            <a:xfrm>
              <a:off x="-26345" y="764704"/>
              <a:ext cx="9278865" cy="6192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4" name="Groep 53">
              <a:extLst>
                <a:ext uri="{FF2B5EF4-FFF2-40B4-BE49-F238E27FC236}">
                  <a16:creationId xmlns:a16="http://schemas.microsoft.com/office/drawing/2014/main" id="{08782FD0-865E-4B5E-89A5-BD53B494EFEE}"/>
                </a:ext>
              </a:extLst>
            </p:cNvPr>
            <p:cNvGrpSpPr/>
            <p:nvPr/>
          </p:nvGrpSpPr>
          <p:grpSpPr>
            <a:xfrm>
              <a:off x="-517422" y="1054463"/>
              <a:ext cx="10149620" cy="5937211"/>
              <a:chOff x="-517422" y="1054463"/>
              <a:chExt cx="10149620" cy="5937211"/>
            </a:xfrm>
          </p:grpSpPr>
          <p:pic>
            <p:nvPicPr>
              <p:cNvPr id="55" name="Afbeelding 54">
                <a:extLst>
                  <a:ext uri="{FF2B5EF4-FFF2-40B4-BE49-F238E27FC236}">
                    <a16:creationId xmlns:a16="http://schemas.microsoft.com/office/drawing/2014/main" id="{F0B753AB-07BD-4EFB-8346-BF9B3BBBBF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156783" flipV="1">
                <a:off x="6959386" y="3103494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56" name="Afbeelding 55">
                <a:extLst>
                  <a:ext uri="{FF2B5EF4-FFF2-40B4-BE49-F238E27FC236}">
                    <a16:creationId xmlns:a16="http://schemas.microsoft.com/office/drawing/2014/main" id="{12D6E3CC-4E0A-42CA-A246-CC15609B14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3934816" flipV="1">
                <a:off x="5472091" y="5040258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57" name="Afbeelding 56">
                <a:extLst>
                  <a:ext uri="{FF2B5EF4-FFF2-40B4-BE49-F238E27FC236}">
                    <a16:creationId xmlns:a16="http://schemas.microsoft.com/office/drawing/2014/main" id="{07BA8722-20A5-486F-8532-13B24F9456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6716434" flipV="1">
                <a:off x="7287342" y="4936296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58" name="Afbeelding 57">
                <a:extLst>
                  <a:ext uri="{FF2B5EF4-FFF2-40B4-BE49-F238E27FC236}">
                    <a16:creationId xmlns:a16="http://schemas.microsoft.com/office/drawing/2014/main" id="{76BD7CFE-004C-404A-8DF8-6722C1F732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5052662" flipV="1">
                <a:off x="3920607" y="3458480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59" name="Afbeelding 58">
                <a:extLst>
                  <a:ext uri="{FF2B5EF4-FFF2-40B4-BE49-F238E27FC236}">
                    <a16:creationId xmlns:a16="http://schemas.microsoft.com/office/drawing/2014/main" id="{9183D8F4-AF47-48CD-99F4-EBFF0EB1E2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427727" flipV="1">
                <a:off x="6874488" y="1135245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0" name="Afbeelding 59">
                <a:extLst>
                  <a:ext uri="{FF2B5EF4-FFF2-40B4-BE49-F238E27FC236}">
                    <a16:creationId xmlns:a16="http://schemas.microsoft.com/office/drawing/2014/main" id="{157C8E78-1685-4BC3-AE9F-4B4DF17AEC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5052662" flipV="1">
                <a:off x="4903359" y="2169501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1" name="Afbeelding 60">
                <a:extLst>
                  <a:ext uri="{FF2B5EF4-FFF2-40B4-BE49-F238E27FC236}">
                    <a16:creationId xmlns:a16="http://schemas.microsoft.com/office/drawing/2014/main" id="{DA64F451-8BE8-45AB-A17A-E5B666D4E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10317649" flipV="1">
                <a:off x="-517422" y="1333960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2" name="Afbeelding 61">
                <a:extLst>
                  <a:ext uri="{FF2B5EF4-FFF2-40B4-BE49-F238E27FC236}">
                    <a16:creationId xmlns:a16="http://schemas.microsoft.com/office/drawing/2014/main" id="{AC6397FA-B8AD-4608-8BBA-F4ECDA0DB3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300687" flipV="1">
                <a:off x="-54164" y="5740311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3" name="Afbeelding 62">
                <a:extLst>
                  <a:ext uri="{FF2B5EF4-FFF2-40B4-BE49-F238E27FC236}">
                    <a16:creationId xmlns:a16="http://schemas.microsoft.com/office/drawing/2014/main" id="{C194AC61-D997-42F4-B470-2EB0BD1583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7516064" flipV="1">
                <a:off x="3019246" y="1775859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4" name="Afbeelding 63">
                <a:extLst>
                  <a:ext uri="{FF2B5EF4-FFF2-40B4-BE49-F238E27FC236}">
                    <a16:creationId xmlns:a16="http://schemas.microsoft.com/office/drawing/2014/main" id="{FA87AD36-8900-4591-AA26-250F8BE536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5640384" flipV="1">
                <a:off x="1528040" y="2157568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5" name="Afbeelding 64">
                <a:extLst>
                  <a:ext uri="{FF2B5EF4-FFF2-40B4-BE49-F238E27FC236}">
                    <a16:creationId xmlns:a16="http://schemas.microsoft.com/office/drawing/2014/main" id="{E64F94B7-8F57-445A-91BA-DC440BA059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5052662" flipV="1">
                <a:off x="-616081" y="3698846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6" name="Afbeelding 65">
                <a:extLst>
                  <a:ext uri="{FF2B5EF4-FFF2-40B4-BE49-F238E27FC236}">
                    <a16:creationId xmlns:a16="http://schemas.microsoft.com/office/drawing/2014/main" id="{0CFC2885-FBC7-4738-B0C3-B8FDD798B6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9647934" flipV="1">
                <a:off x="2375441" y="4929327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7" name="Afbeelding 66">
                <a:extLst>
                  <a:ext uri="{FF2B5EF4-FFF2-40B4-BE49-F238E27FC236}">
                    <a16:creationId xmlns:a16="http://schemas.microsoft.com/office/drawing/2014/main" id="{839E3374-4404-4278-8ED6-1B0BF40EF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53520">
                <a:off x="4433194" y="5681496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68" name="Afbeelding 67">
                <a:extLst>
                  <a:ext uri="{FF2B5EF4-FFF2-40B4-BE49-F238E27FC236}">
                    <a16:creationId xmlns:a16="http://schemas.microsoft.com/office/drawing/2014/main" id="{19364DC2-BE26-4951-9F19-BD1AE47904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2415" y="3788427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69" name="Afbeelding 68">
                <a:extLst>
                  <a:ext uri="{FF2B5EF4-FFF2-40B4-BE49-F238E27FC236}">
                    <a16:creationId xmlns:a16="http://schemas.microsoft.com/office/drawing/2014/main" id="{B540E164-5EC0-4474-BE8E-4DD2D5F3F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8614" y="2267564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70" name="Afbeelding 69">
                <a:extLst>
                  <a:ext uri="{FF2B5EF4-FFF2-40B4-BE49-F238E27FC236}">
                    <a16:creationId xmlns:a16="http://schemas.microsoft.com/office/drawing/2014/main" id="{7B03A42B-38AE-42E3-946C-948726907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80776">
                <a:off x="1517775" y="4414253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71" name="Afbeelding 70">
                <a:extLst>
                  <a:ext uri="{FF2B5EF4-FFF2-40B4-BE49-F238E27FC236}">
                    <a16:creationId xmlns:a16="http://schemas.microsoft.com/office/drawing/2014/main" id="{ED341A62-459E-437A-9887-A95F813DE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92765">
                <a:off x="1070495" y="2810613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72" name="Afbeelding 71">
                <a:extLst>
                  <a:ext uri="{FF2B5EF4-FFF2-40B4-BE49-F238E27FC236}">
                    <a16:creationId xmlns:a16="http://schemas.microsoft.com/office/drawing/2014/main" id="{3131ED08-8EC6-4F4A-8190-A9336CBB3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48311">
                <a:off x="6875293" y="4489965"/>
                <a:ext cx="1440160" cy="10094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64692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695 L 0.00139 0.00695 C 0.00364 0.00417 0.00625 0.00162 0.00833 -0.00116 C 0.01336 -0.00787 0.00711 -0.00324 0.01336 -0.0081 C 0.01475 -0.00903 0.01614 -0.00972 0.01753 -0.01065 C 0.01857 -0.01157 0.01944 -0.01273 0.02048 -0.01342 C 0.0217 -0.01412 0.02326 -0.01412 0.02448 -0.01481 C 0.02552 -0.01504 0.02656 -0.01574 0.0276 -0.01597 C 0.02882 -0.01666 0.03021 -0.0169 0.03159 -0.01736 C 0.03368 -0.01828 0.03559 -0.01967 0.03767 -0.02014 C 0.04114 -0.02106 0.04531 -0.02222 0.04878 -0.02291 C 0.05208 -0.02338 0.05555 -0.02361 0.05885 -0.02407 C 0.06614 -0.02731 0.05711 -0.02338 0.06597 -0.02685 C 0.06701 -0.02731 0.06788 -0.02801 0.06892 -0.02824 C 0.07291 -0.02893 0.07708 -0.02916 0.08107 -0.02963 L 0.09114 -0.03102 C 0.09288 -0.03125 0.09461 -0.03194 0.09618 -0.03217 C 0.10972 -0.03472 0.12309 -0.03426 0.13663 -0.03495 C 0.13958 -0.0375 0.14027 -0.03773 0.14271 -0.04166 C 0.14357 -0.04282 0.14375 -0.04491 0.14479 -0.04583 C 0.14583 -0.04676 0.14739 -0.04653 0.14878 -0.04699 C 0.15104 -0.05116 0.15208 -0.05347 0.15486 -0.05648 C 0.15573 -0.05764 0.15677 -0.05833 0.15781 -0.05926 C 0.1618 -0.06713 0.15746 -0.06018 0.16389 -0.06458 C 0.17621 -0.07268 0.1618 -0.06597 0.171 -0.06991 C 0.1717 -0.07129 0.17222 -0.07268 0.17309 -0.07407 C 0.17396 -0.07546 0.17517 -0.07639 0.17604 -0.07801 C 0.17656 -0.07916 0.17673 -0.08078 0.17708 -0.08217 C 0.17743 -0.08379 0.17777 -0.08565 0.17812 -0.0875 C 0.17847 -0.09028 0.17847 -0.09305 0.17899 -0.0956 C 0.18003 -0.09953 0.18177 -0.10023 0.1842 -0.10231 C 0.18472 -0.1037 0.18559 -0.10486 0.18611 -0.10648 C 0.19027 -0.11759 0.18333 -0.10278 0.18923 -0.11458 C 0.18958 -0.11574 0.18975 -0.11736 0.1901 -0.11852 C 0.19201 -0.12361 0.19236 -0.12222 0.19531 -0.12662 C 0.196 -0.12778 0.19652 -0.1294 0.19722 -0.13055 C 0.19982 -0.14074 0.196 -0.1287 0.20121 -0.1375 C 0.20191 -0.13842 0.20191 -0.14004 0.20225 -0.14143 C 0.20277 -0.14282 0.20364 -0.14421 0.20434 -0.14537 C 0.20434 -0.14629 0.20607 -0.16157 0.20642 -0.16296 C 0.20677 -0.16458 0.20764 -0.16574 0.20833 -0.16713 C 0.20868 -0.16828 0.20885 -0.16991 0.20937 -0.17106 C 0.20989 -0.17245 0.21093 -0.17361 0.21146 -0.17523 C 0.21232 -0.17778 0.21336 -0.1831 0.21336 -0.1831 C 0.21302 -0.19444 0.21302 -0.20578 0.21232 -0.2169 C 0.21232 -0.21828 0.21215 -0.21991 0.21146 -0.22106 C 0.21059 -0.22199 0.20937 -0.22176 0.20833 -0.22222 C 0.20764 -0.22546 0.2059 -0.23171 0.20642 -0.23449 C 0.20677 -0.23634 0.21128 -0.23796 0.21232 -0.23842 C 0.21493 -0.24328 0.21545 -0.2419 0.21232 -0.24375 L 0.21232 -0.24375 " pathEditMode="relative" ptsTypes="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903 -0.00162 L 0.00903 -0.00162 C 0.00834 -0.00717 0.00799 -0.01273 0.00695 -0.01782 C 0.00591 -0.02245 0.00504 -0.02754 0.00295 -0.03125 C 0.00191 -0.0331 0.00087 -0.03495 -0.00017 -0.0368 C -0.00087 -0.03796 -0.00139 -0.03958 -0.00208 -0.04074 C -0.00347 -0.04305 -0.00486 -0.04537 -0.00625 -0.04745 C -0.00798 -0.05486 -0.00625 -0.04884 -0.01024 -0.05833 C -0.01215 -0.06273 -0.01198 -0.06481 -0.01528 -0.06782 C -0.01614 -0.06852 -0.01736 -0.06852 -0.0184 -0.06898 C -0.01996 -0.07083 -0.02153 -0.07292 -0.02344 -0.07454 C -0.0243 -0.07523 -0.02534 -0.07523 -0.02639 -0.07569 C -0.02778 -0.07662 -0.02916 -0.07754 -0.03038 -0.07847 C -0.03142 -0.07986 -0.03229 -0.08125 -0.0335 -0.08264 C -0.0368 -0.08634 -0.04028 -0.08727 -0.04462 -0.08935 C -0.04757 -0.09074 -0.05052 -0.09305 -0.05364 -0.09329 C -0.07222 -0.09514 -0.0625 -0.09421 -0.08298 -0.09606 C -0.08472 -0.09653 -0.08628 -0.09699 -0.08802 -0.09745 C -0.09062 -0.09792 -0.0934 -0.09792 -0.096 -0.09861 C -0.09809 -0.0993 -0.1 -0.10069 -0.10208 -0.10139 C -0.10833 -0.10347 -0.10486 -0.10208 -0.11232 -0.10532 C -0.12153 -0.11782 -0.10972 -0.10324 -0.1243 -0.1162 C -0.1342 -0.125 -0.11892 -0.11134 -0.13142 -0.12292 C -0.13333 -0.12477 -0.13559 -0.12616 -0.1375 -0.12824 C -0.1401 -0.13125 -0.14184 -0.13518 -0.14462 -0.13773 C -0.14774 -0.14074 -0.15416 -0.14583 -0.15659 -0.14977 C -0.16041 -0.15579 -0.16337 -0.1625 -0.16684 -0.16875 C -0.17396 -0.18194 -0.16441 -0.16435 -0.17986 -0.18495 L -0.18698 -0.19421 C -0.19028 -0.20741 -0.18489 -0.18889 -0.19097 -0.20092 C -0.19184 -0.20254 -0.19132 -0.20486 -0.19201 -0.20648 C -0.19271 -0.20833 -0.19409 -0.20995 -0.19496 -0.2118 C -0.19739 -0.22153 -0.19409 -0.20995 -0.20208 -0.22523 C -0.20347 -0.22778 -0.20364 -0.23102 -0.20521 -0.23333 C -0.20955 -0.24004 -0.21458 -0.24583 -0.21927 -0.25231 L -0.22326 -0.25764 C -0.2243 -0.25903 -0.225 -0.26088 -0.22639 -0.26157 L -0.23142 -0.26435 C -0.23489 -0.27014 -0.23611 -0.27268 -0.24045 -0.27778 C -0.24132 -0.27893 -0.24253 -0.2794 -0.24357 -0.28055 C -0.24531 -0.28217 -0.24687 -0.28403 -0.24861 -0.28588 C -0.25 -0.2875 -0.25139 -0.28935 -0.2526 -0.2912 C -0.25347 -0.29259 -0.25382 -0.29421 -0.25469 -0.29537 C -0.25555 -0.29653 -0.25677 -0.29676 -0.25764 -0.29792 C -0.2592 -0.3 -0.26024 -0.30254 -0.26163 -0.30463 C -0.26267 -0.30625 -0.26389 -0.30717 -0.26475 -0.30879 C -0.26649 -0.3118 -0.26788 -0.31528 -0.26979 -0.31829 C -0.27083 -0.31991 -0.27257 -0.3206 -0.27378 -0.32222 C -0.27534 -0.3243 -0.27639 -0.32685 -0.27778 -0.32893 C -0.28298 -0.33588 -0.28264 -0.33032 -0.28802 -0.34097 C -0.29271 -0.35069 -0.2868 -0.33889 -0.29305 -0.35046 C -0.29375 -0.35185 -0.29427 -0.35324 -0.29496 -0.35463 C -0.29531 -0.35764 -0.29583 -0.36088 -0.296 -0.36389 C -0.29635 -0.36852 -0.29653 -0.37292 -0.29705 -0.37754 C -0.29757 -0.38241 -0.29913 -0.38588 -0.3 -0.39097 L -0.30104 -0.39629 C -0.30225 -0.41296 -0.30208 -0.40532 -0.30208 -0.41921 L -0.30208 -0.41389 L -0.30503 -0.43657 L -0.30312 -0.43264 " pathEditMode="relative" ptsTypes="AAAAAAAAAAAAAAAAAAAAAAAAAAAAAAAAAAAAAAAAAAAAAAAAAAAAAAAAAAAA">
                                      <p:cBhvr>
                                        <p:cTn id="8" dur="4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1094 -0.01204 L -0.01094 -0.01204 C -0.00868 -0.01481 -0.00642 -0.01782 -0.00399 -0.02014 C 0.00052 -0.0243 -0.00191 -0.01782 0.00104 -0.02569 C 0.00191 -0.02778 0.0026 -0.03287 0.00312 -0.03495 C 0.00382 -0.03773 0.00469 -0.04028 0.00521 -0.04305 C 0.00555 -0.04491 0.00555 -0.04676 0.00608 -0.04861 C 0.0066 -0.05 0.00746 -0.05116 0.00816 -0.05254 C 0.01042 -0.06134 0.00746 -0.05185 0.01215 -0.06065 C 0.01302 -0.06227 0.01354 -0.06435 0.01424 -0.06597 C 0.01424 -0.06597 0.01927 -0.07616 0.02031 -0.07824 C 0.02101 -0.0794 0.0217 -0.08079 0.02239 -0.08217 C 0.02326 -0.08449 0.02413 -0.0868 0.02535 -0.08889 C 0.02656 -0.09097 0.02812 -0.09236 0.02934 -0.09421 C 0.03021 -0.0956 0.03073 -0.09699 0.03142 -0.09838 C 0.03299 -0.10717 0.03125 -0.10092 0.03542 -0.10787 C 0.03906 -0.11342 0.03559 -0.11088 0.04045 -0.11319 C 0.04184 -0.11597 0.04392 -0.11805 0.04462 -0.12129 C 0.04496 -0.12315 0.04479 -0.125 0.04566 -0.12662 C 0.04757 -0.13102 0.05087 -0.13426 0.0526 -0.13889 C 0.05851 -0.1544 0.05017 -0.13241 0.05764 -0.15092 C 0.06059 -0.15787 0.06562 -0.17291 0.06684 -0.17778 C 0.0691 -0.18704 0.06632 -0.17569 0.06875 -0.18866 C 0.0691 -0.19004 0.06962 -0.1912 0.06979 -0.19259 C 0.07014 -0.19444 0.07031 -0.19629 0.07083 -0.19815 C 0.07135 -0.2 0.07222 -0.20162 0.07292 -0.20347 C 0.07361 -0.20694 0.07465 -0.21065 0.07483 -0.21412 C 0.075 -0.21666 0.07656 -0.23426 0.07691 -0.23704 C 0.07708 -0.23842 0.0776 -0.23981 0.07795 -0.2412 C 0.0783 -0.24282 0.07864 -0.24467 0.07899 -0.24653 C 0.07934 -0.25069 0.07951 -0.25463 0.07986 -0.25856 C 0.08038 -0.26296 0.0809 -0.27153 0.08194 -0.27616 C 0.08281 -0.28032 0.08507 -0.28819 0.08507 -0.28819 C 0.08524 -0.29143 0.08542 -0.29467 0.08594 -0.29768 C 0.08646 -0.29977 0.0875 -0.30116 0.08802 -0.30301 C 0.08854 -0.30486 0.08871 -0.30671 0.08906 -0.30856 C 0.08976 -0.31296 0.09045 -0.31736 0.09097 -0.32199 C 0.09132 -0.32477 0.09149 -0.32754 0.09201 -0.33009 C 0.09271 -0.33287 0.09566 -0.33634 0.09705 -0.33819 C 0.10052 -0.35162 0.09531 -0.33055 0.09913 -0.34768 C 0.10121 -0.35694 0.10312 -0.35741 0.09809 -0.35301 C 0.09479 -0.34398 0.09653 -0.35023 0.09514 -0.3368 C 0.09479 -0.33403 0.09323 -0.33125 0.0941 -0.3287 C 0.09462 -0.32731 0.09618 -0.33055 0.09705 -0.33148 C 0.09739 -0.33287 0.09792 -0.33403 0.09809 -0.33541 C 0.09861 -0.33912 0.09913 -0.34629 0.09913 -0.34629 L 0.10121 -0.34352 " pathEditMode="relative" ptsTypes="AAAAAAAAAAAAAAAAAAAAAAAAAAAAAAAAAAAAAAAAAAAAAAA">
                                      <p:cBhvr>
                                        <p:cTn id="10" dur="4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886 -0.00532 L -0.00886 -0.00532 C -0.0066 -0.00764 -0.004 -0.00972 -0.00191 -0.01227 C 0.00034 -0.01481 0.00138 -0.0213 0.00225 -0.02431 C 0.00243 -0.02569 0.0026 -0.02708 0.00312 -0.02824 C 0.00382 -0.02963 0.00468 -0.03079 0.0052 -0.03241 C 0.00607 -0.03495 0.00659 -0.03773 0.00729 -0.04051 C 0.00763 -0.0419 0.00763 -0.04329 0.00816 -0.04444 L 0.01232 -0.05255 C 0.01354 -0.05764 0.01493 -0.06528 0.0184 -0.06875 C 0.01961 -0.07014 0.02118 -0.0713 0.02239 -0.07268 C 0.02326 -0.07384 0.02361 -0.07569 0.02447 -0.07685 C 0.02569 -0.0787 0.02725 -0.08032 0.02847 -0.08218 C 0.02951 -0.0838 0.0302 -0.08611 0.03142 -0.0875 C 0.03263 -0.08912 0.0342 -0.09005 0.03559 -0.09167 C 0.04635 -0.10486 0.03871 -0.09768 0.04566 -0.1037 C 0.04635 -0.10509 0.04687 -0.10648 0.04757 -0.10787 C 0.04947 -0.11065 0.05208 -0.11273 0.05364 -0.11597 C 0.05625 -0.12106 0.05451 -0.11944 0.05868 -0.1213 C 0.05937 -0.12407 0.05954 -0.12708 0.06076 -0.1294 L 0.06475 -0.1375 C 0.0651 -0.13889 0.06527 -0.14028 0.06579 -0.14143 C 0.06701 -0.14421 0.06857 -0.14676 0.06979 -0.14954 C 0.07048 -0.15093 0.07135 -0.15208 0.07187 -0.1537 C 0.07378 -0.1588 0.07361 -0.15856 0.07586 -0.16296 C 0.07691 -0.16481 0.07812 -0.16643 0.07899 -0.16852 C 0.07986 -0.1706 0.0802 -0.17292 0.0809 -0.17523 C 0.0835 -0.18194 0.0835 -0.18125 0.08697 -0.18588 L 0.08906 -0.19398 C 0.08941 -0.19537 0.08975 -0.19676 0.0901 -0.19815 C 0.09027 -0.19931 0.09149 -0.20579 0.09218 -0.20741 C 0.09322 -0.21018 0.09513 -0.21273 0.09618 -0.21551 C 0.09913 -0.22361 0.09722 -0.21944 0.10225 -0.22778 C 0.1026 -0.2294 0.1026 -0.23148 0.10329 -0.2331 C 0.10625 -0.24236 0.1059 -0.23681 0.10833 -0.24514 C 0.10868 -0.24699 0.10885 -0.24884 0.1092 -0.25046 C 0.10989 -0.25324 0.11059 -0.25602 0.11128 -0.25856 C 0.11163 -0.25995 0.1118 -0.26157 0.11232 -0.26273 L 0.11441 -0.26667 C 0.11666 -0.2794 0.1151 -0.27431 0.1184 -0.28287 C 0.11875 -0.28472 0.11875 -0.28657 0.11944 -0.28819 C 0.12013 -0.29028 0.12152 -0.2919 0.12239 -0.29375 C 0.13229 -0.31343 0.11961 -0.29028 0.12847 -0.3044 C 0.12968 -0.30625 0.13298 -0.31412 0.1335 -0.31528 C 0.1342 -0.31667 0.13489 -0.31782 0.13559 -0.31921 C 0.13628 -0.32106 0.1368 -0.32292 0.1375 -0.32454 C 0.13819 -0.32616 0.13888 -0.32731 0.13958 -0.3287 C 0.14062 -0.33102 0.14149 -0.33333 0.1427 -0.33542 C 0.14461 -0.33889 0.14618 -0.33981 0.14861 -0.34213 C 0.15382 -0.35602 0.146 -0.33657 0.15677 -0.35556 C 0.15781 -0.35741 0.15885 -0.35926 0.15972 -0.36111 C 0.16059 -0.36227 0.16111 -0.36389 0.1618 -0.36505 C 0.16302 -0.3669 0.16458 -0.36852 0.16579 -0.37037 C 0.16944 -0.37593 0.16805 -0.3794 0.17395 -0.38518 C 0.17534 -0.38657 0.17673 -0.38773 0.17795 -0.38935 C 0.17882 -0.39051 0.17916 -0.39213 0.18003 -0.39329 C 0.18246 -0.39722 0.18316 -0.39745 0.18611 -0.4 C 0.19097 -0.40972 0.18802 -0.40671 0.19409 -0.41088 L 0.19826 -0.41898 C 0.19895 -0.42037 0.19913 -0.42199 0.20017 -0.42292 C 0.20729 -0.4294 0.19843 -0.4213 0.20729 -0.42963 C 0.20833 -0.43056 0.20937 -0.43148 0.21024 -0.43241 C 0.21059 -0.4338 0.21093 -0.43518 0.21128 -0.43634 C 0.2118 -0.43796 0.21267 -0.43912 0.21336 -0.44051 C 0.21961 -0.45208 0.21371 -0.44028 0.2184 -0.45 C 0.22083 -0.4625 0.21788 -0.44676 0.22048 -0.46343 C 0.22066 -0.46528 0.22118 -0.4669 0.22152 -0.46875 C 0.22118 -0.47593 0.221 -0.4831 0.22048 -0.49028 C 0.22031 -0.49167 0.21961 -0.49306 0.21944 -0.49444 C 0.21805 -0.50208 0.21892 -0.49954 0.21736 -0.50648 C 0.21684 -0.50926 0.21597 -0.51181 0.21545 -0.51458 C 0.21284 -0.52477 0.21632 -0.51227 0.21232 -0.52268 C 0.2118 -0.52384 0.21197 -0.52546 0.21128 -0.52662 C 0.20972 -0.5294 0.20746 -0.52963 0.2052 -0.53079 C 0.20451 -0.53102 0.20399 -0.53171 0.20329 -0.53194 L 0.20729 -0.5294 " pathEditMode="relative" ptsTypes="AAAAAAAAAAAAAAAAAAAAAAAAAAAAAAAAAAAAAAAAAAAAAAAAAAAAAAAAAAAAAAAAAAAAAAAAAAAA">
                                      <p:cBhvr>
                                        <p:cTn id="12" dur="3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747 -0.01666 L 0.00747 -0.01666 C 0.00591 -0.02083 0.00417 -0.025 0.00244 -0.02893 C 0.00191 -0.03032 0.00139 -0.03171 0.00053 -0.03287 C -0.00034 -0.03403 -0.00156 -0.03472 -0.0026 -0.03565 C -0.00572 -0.04398 -0.00329 -0.03819 -0.00763 -0.04629 C -0.00833 -0.04768 -0.00885 -0.0493 -0.00954 -0.05046 C -0.01145 -0.05324 -0.01388 -0.05555 -0.01562 -0.05856 C -0.01666 -0.06041 -0.01753 -0.06227 -0.01875 -0.06389 C -0.02066 -0.06666 -0.02343 -0.06852 -0.02482 -0.07199 C -0.02795 -0.08055 -0.02517 -0.07477 -0.0309 -0.08148 C -0.03524 -0.08657 -0.03246 -0.08495 -0.03784 -0.08958 C -0.03923 -0.09051 -0.04062 -0.0912 -0.04201 -0.09213 C -0.04305 -0.09305 -0.04375 -0.09467 -0.04496 -0.09491 C -0.05034 -0.09606 -0.05572 -0.09583 -0.06111 -0.09629 C -0.06458 -0.09676 -0.07152 -0.09768 -0.07534 -0.09884 C -0.07638 -0.0993 -0.07725 -0.1 -0.07829 -0.10023 C -0.08003 -0.10069 -0.08177 -0.10116 -0.08333 -0.10162 C -0.08437 -0.10254 -0.08524 -0.1037 -0.08645 -0.1044 C -0.08767 -0.10509 -0.08906 -0.10509 -0.09045 -0.10555 C -0.09149 -0.10602 -0.09253 -0.10648 -0.0934 -0.10694 C -0.09531 -0.10787 -0.0993 -0.11018 -0.10156 -0.11111 C -0.10329 -0.11157 -0.10486 -0.1118 -0.10659 -0.11227 C -0.11753 -0.12106 -0.10642 -0.11319 -0.11562 -0.11782 C -0.11718 -0.11852 -0.1184 -0.11967 -0.11979 -0.12037 C -0.12135 -0.12153 -0.12309 -0.12222 -0.12482 -0.12315 C -0.12673 -0.12407 -0.12899 -0.12453 -0.1309 -0.12592 C -0.13229 -0.12662 -0.1335 -0.12801 -0.13489 -0.12847 C -0.1375 -0.1294 -0.14027 -0.1294 -0.14305 -0.12986 C -0.146 -0.13125 -0.14895 -0.1331 -0.15208 -0.13379 L -0.16215 -0.13657 C -0.16388 -0.1375 -0.16545 -0.13842 -0.16718 -0.13935 C -0.17083 -0.14074 -0.17361 -0.14097 -0.17725 -0.1419 C -0.17864 -0.14236 -0.18003 -0.14282 -0.18142 -0.14328 L -0.27326 -0.1419 C -0.2743 -0.1419 -0.27534 -0.14074 -0.27638 -0.14074 C -0.28211 -0.14074 -0.28784 -0.14143 -0.29357 -0.1419 C -0.29479 -0.14236 -0.29618 -0.14282 -0.29756 -0.14328 C -0.29861 -0.14375 -0.29947 -0.14444 -0.30052 -0.14467 C -0.31493 -0.14676 -0.35295 -0.14722 -0.3592 -0.14745 C -0.35989 -0.15 -0.36093 -0.15416 -0.36128 -0.15671 C -0.3618 -0.1625 -0.36145 -0.16852 -0.36215 -0.1743 C -0.3625 -0.17708 -0.36423 -0.18241 -0.36423 -0.18241 C -0.36458 -0.19352 -0.36319 -0.20509 -0.36527 -0.21597 C -0.36545 -0.21736 -0.37517 -0.21967 -0.37638 -0.22014 C -0.37691 -0.24583 -0.37638 -0.25995 -0.37847 -0.28194 C -0.37864 -0.28472 -0.37899 -0.28727 -0.37934 -0.29004 C -0.37968 -0.32824 -0.37916 -0.36643 -0.38038 -0.4044 C -0.38055 -0.40648 -0.38263 -0.40694 -0.3835 -0.40856 C -0.38402 -0.40972 -0.38385 -0.41157 -0.38437 -0.4125 C -0.38576 -0.41458 -0.38871 -0.41597 -0.39045 -0.41666 C -0.39218 -0.41713 -0.39392 -0.41736 -0.39548 -0.41805 C -0.39652 -0.41828 -0.39756 -0.41921 -0.39861 -0.41921 C -0.4026 -0.42014 -0.40659 -0.42014 -0.41076 -0.4206 L -0.41979 -0.42477 L -0.42291 -0.42592 C -0.42656 -0.42569 -0.4302 -0.42546 -0.43402 -0.42477 C -0.43611 -0.4243 -0.43993 -0.42477 -0.43993 -0.42199 L -0.43993 -0.41134 L -0.43906 -0.4125 " pathEditMode="relative" ptsTypes="AAAAAAAAAAAAAAAAAAAAAAAAAAAAAAAAAAAAAAAAAAAAAAAAAAAAAAAAAAAA">
                                      <p:cBhvr>
                                        <p:cTn id="14" dur="3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0452 -0.00255 L 0.00452 -0.00255 C 0.00782 -0.0044 0.01112 -0.00671 0.01459 -0.0081 C 0.01684 -0.00903 0.01927 -0.0088 0.02153 -0.00949 C 0.02257 -0.00972 0.02362 -0.01042 0.02466 -0.01065 C 0.02622 -0.01134 0.02796 -0.01157 0.02969 -0.01204 C 0.03177 -0.01296 0.03368 -0.01435 0.03577 -0.01481 C 0.03785 -0.01528 0.03976 -0.01574 0.04184 -0.0162 C 0.04514 -0.0169 0.04844 -0.01829 0.05191 -0.01875 L 0.06198 -0.02014 C 0.06372 -0.01968 0.06546 -0.01944 0.06702 -0.01875 C 0.0691 -0.01806 0.07118 -0.01713 0.07309 -0.0162 C 0.07414 -0.01574 0.07518 -0.01505 0.07622 -0.01481 C 0.07743 -0.01435 0.07882 -0.01366 0.08021 -0.01343 C 0.08889 -0.01181 0.104 -0.01134 0.11146 -0.01065 C 0.11789 -0.01157 0.12657 -0.01204 0.13264 -0.01481 C 0.13889 -0.01759 0.1323 -0.01435 0.13976 -0.01875 C 0.1415 -0.01991 0.14323 -0.02037 0.1448 -0.02153 C 0.14705 -0.02315 0.15087 -0.02685 0.15087 -0.02685 C 0.15157 -0.02824 0.15243 -0.0294 0.15296 -0.03102 C 0.15382 -0.03356 0.15487 -0.03912 0.15487 -0.03912 C 0.15469 -0.04213 0.15434 -0.04537 0.154 -0.04861 C 0.15365 -0.05 0.15313 -0.05116 0.15296 -0.05255 C 0.15243 -0.05532 0.15226 -0.05787 0.15191 -0.06065 C 0.15278 -0.07523 0.15365 -0.075 0.15191 -0.0875 C 0.15174 -0.08889 0.15157 -0.09051 0.15087 -0.09167 C 0.15018 -0.09282 0.14896 -0.09352 0.14792 -0.09444 C 0.13993 -0.09074 0.13976 -0.0912 0.14792 -0.09306 C 0.14966 -0.10023 0.1474 -0.0956 0.15191 -0.0956 C 0.15296 -0.0956 0.154 -0.09653 0.15487 -0.09699 C 0.15521 -0.09838 0.15504 -0.10046 0.15591 -0.10116 C 0.15955 -0.10347 0.15903 -0.09699 0.16007 -0.0956 C 0.16077 -0.09468 0.16198 -0.09444 0.16302 -0.09444 C 0.17379 -0.09352 0.18455 -0.09352 0.19532 -0.09306 C 0.19671 -0.09236 0.20122 -0.09028 0.20243 -0.09028 C 0.20348 -0.09028 0.20452 -0.0912 0.20539 -0.09167 C 0.20261 -0.10278 0.20556 -0.09931 0.19636 -0.10116 C 0.1974 -0.10162 0.19827 -0.10231 0.19931 -0.10231 C 0.20191 -0.10231 0.20591 -0.10116 0.20851 -0.09977 C 0.20921 -0.09931 0.2099 -0.09884 0.21059 -0.09838 L 0.20955 -0.09838 " pathEditMode="relative" ptsTypes="AAAAAAAAAAAAAAAAAAAAAAAAAAAAAAAAAAAAAAAAA">
                                      <p:cBhvr>
                                        <p:cTn id="16" dur="2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5F1A1DA-1EC5-D088-69FB-21D2B9CC3D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2" t="17800" r="32675" b="19201"/>
          <a:stretch/>
        </p:blipFill>
        <p:spPr>
          <a:xfrm>
            <a:off x="1267635" y="332656"/>
            <a:ext cx="6472718" cy="61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49842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A9EB4CA-2D9C-7CB3-8ACC-C8F5470292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30" t="15001" r="36539" b="13600"/>
          <a:stretch/>
        </p:blipFill>
        <p:spPr>
          <a:xfrm>
            <a:off x="323528" y="332656"/>
            <a:ext cx="4176464" cy="651866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FA09144-A290-79ED-0606-8CC71FFA20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75" t="20601" r="32675" b="10801"/>
          <a:stretch/>
        </p:blipFill>
        <p:spPr>
          <a:xfrm>
            <a:off x="4617783" y="836712"/>
            <a:ext cx="452621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44812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3A75AC1-293F-ED96-D1F9-296261637D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888" t="15001" r="31887" b="19200"/>
          <a:stretch/>
        </p:blipFill>
        <p:spPr>
          <a:xfrm>
            <a:off x="1929153" y="620687"/>
            <a:ext cx="5595175" cy="571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3765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Afbeelding 31">
            <a:extLst>
              <a:ext uri="{FF2B5EF4-FFF2-40B4-BE49-F238E27FC236}">
                <a16:creationId xmlns:a16="http://schemas.microsoft.com/office/drawing/2014/main" id="{EB0C8100-C19C-48F4-8753-79BBAF9D2A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427727" flipV="1">
            <a:off x="3299642" y="5816360"/>
            <a:ext cx="2672812" cy="123001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377BAC4-9A01-4E75-80CC-90615ED67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13980222" flipV="1">
            <a:off x="8375495" y="4948133"/>
            <a:ext cx="2672812" cy="123001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F2A4B08-6155-4B52-A7F1-B25CFE43B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934816" flipV="1">
            <a:off x="5472091" y="5040258"/>
            <a:ext cx="2672812" cy="1230019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20776F3-A477-4F49-91BF-22A97E55A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764062" flipV="1">
            <a:off x="7059227" y="3015155"/>
            <a:ext cx="2672812" cy="12300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45E708E-14D9-4907-876E-264663ED4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6843746" y="4923189"/>
            <a:ext cx="2672812" cy="123001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3140121-B971-4436-8191-3FE7CA9E0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3948648" y="3466888"/>
            <a:ext cx="2672812" cy="123001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7766931-3B37-49B6-9071-562CE0FBD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427727" flipV="1">
            <a:off x="6973096" y="1766156"/>
            <a:ext cx="2672812" cy="1230019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0635DCA-3B0A-4CF5-823D-C183DFAC3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5038711" y="2498989"/>
            <a:ext cx="2672812" cy="1230019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4B110C0-A204-4E18-A093-DCC85B64FC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10317649" flipV="1">
            <a:off x="-794235" y="1949547"/>
            <a:ext cx="2672812" cy="123001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29B2FEB4-4BD6-4FB4-B039-A0335E3C2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00687" flipV="1">
            <a:off x="-54164" y="5740311"/>
            <a:ext cx="2672812" cy="123001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39D4AA1-9BE6-4A0B-BB7C-C786E68C4D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7516064" flipV="1">
            <a:off x="2558034" y="2521664"/>
            <a:ext cx="2672812" cy="1230019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F24B1F61-19BE-4A16-B38E-3976375D9C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640384" flipV="1">
            <a:off x="1044262" y="2910768"/>
            <a:ext cx="2672812" cy="1230019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8A35C3D-3095-47A6-8DDB-CEAD796DB7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-33812" y="3817079"/>
            <a:ext cx="2672812" cy="123001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AAD85749-B37A-4AAF-992E-B43A5E5DE2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107651" flipV="1">
            <a:off x="-1456858" y="3778186"/>
            <a:ext cx="2672812" cy="123001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5DEC923-93A4-4130-BD25-245C70961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9647934" flipV="1">
            <a:off x="2016961" y="4474500"/>
            <a:ext cx="2672812" cy="123001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82056EE-917E-4E04-BFE8-8F7AF358C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30" y="5563142"/>
            <a:ext cx="1440160" cy="100942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36A4525-B78B-4B57-826B-0C62B73F8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323" y="5582737"/>
            <a:ext cx="1440160" cy="100942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E4D9E22-415F-4B32-B158-E9B0931155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81" y="5637418"/>
            <a:ext cx="1440160" cy="100942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22FA65D-76FD-4695-B91A-E7483B29B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523" y="5978327"/>
            <a:ext cx="1440160" cy="100942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1CACDE2-D569-48EC-AB57-475C9F1D35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12" y="5991164"/>
            <a:ext cx="1440160" cy="100942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D472406-1407-4968-87DC-D2FAFD1877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80" y="5978327"/>
            <a:ext cx="1440160" cy="1009422"/>
          </a:xfrm>
          <a:prstGeom prst="rect">
            <a:avLst/>
          </a:prstGeom>
        </p:spPr>
      </p:pic>
      <p:sp>
        <p:nvSpPr>
          <p:cNvPr id="34" name="Tekstvak 33">
            <a:extLst>
              <a:ext uri="{FF2B5EF4-FFF2-40B4-BE49-F238E27FC236}">
                <a16:creationId xmlns:a16="http://schemas.microsoft.com/office/drawing/2014/main" id="{CCF2E227-2B6E-4968-81AB-164C84DFEC57}"/>
              </a:ext>
            </a:extLst>
          </p:cNvPr>
          <p:cNvSpPr txBox="1"/>
          <p:nvPr/>
        </p:nvSpPr>
        <p:spPr>
          <a:xfrm>
            <a:off x="818984" y="125622"/>
            <a:ext cx="874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Bij he</a:t>
            </a:r>
            <a:r>
              <a:rPr lang="nl-NL" sz="400" dirty="0">
                <a:solidFill>
                  <a:schemeClr val="bg1"/>
                </a:solidFill>
              </a:rPr>
              <a:t>         </a:t>
            </a:r>
            <a:r>
              <a:rPr lang="nl-NL" sz="2400" dirty="0">
                <a:solidFill>
                  <a:srgbClr val="FF0000"/>
                </a:solidFill>
              </a:rPr>
              <a:t>oplossing</a:t>
            </a:r>
            <a:r>
              <a:rPr lang="nl-NL" sz="2400" dirty="0"/>
              <a:t> van </a:t>
            </a:r>
            <a:r>
              <a:rPr lang="nl-NL" sz="2400" b="1" dirty="0">
                <a:solidFill>
                  <a:srgbClr val="B41EB4"/>
                </a:solidFill>
              </a:rPr>
              <a:t>jood</a:t>
            </a:r>
            <a:r>
              <a:rPr lang="nl-NL" sz="2400" dirty="0"/>
              <a:t> </a:t>
            </a:r>
            <a:r>
              <a:rPr lang="nl-NL" sz="800" dirty="0"/>
              <a:t> </a:t>
            </a:r>
            <a:r>
              <a:rPr lang="nl-NL" sz="200" dirty="0"/>
              <a:t>          </a:t>
            </a:r>
            <a:r>
              <a:rPr lang="nl-NL" sz="2400" dirty="0"/>
              <a:t>in </a:t>
            </a:r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hexaan</a:t>
            </a:r>
            <a:endParaRPr lang="nl-NL" sz="2800" b="1" dirty="0">
              <a:solidFill>
                <a:srgbClr val="FF0000"/>
              </a:solidFill>
            </a:endParaRPr>
          </a:p>
        </p:txBody>
      </p:sp>
      <p:grpSp>
        <p:nvGrpSpPr>
          <p:cNvPr id="52" name="Groep 51">
            <a:extLst>
              <a:ext uri="{FF2B5EF4-FFF2-40B4-BE49-F238E27FC236}">
                <a16:creationId xmlns:a16="http://schemas.microsoft.com/office/drawing/2014/main" id="{E0F9322F-E1F6-45E7-BFF1-2AF9059FF863}"/>
              </a:ext>
            </a:extLst>
          </p:cNvPr>
          <p:cNvGrpSpPr/>
          <p:nvPr/>
        </p:nvGrpSpPr>
        <p:grpSpPr>
          <a:xfrm>
            <a:off x="-517422" y="764704"/>
            <a:ext cx="10149620" cy="6226970"/>
            <a:chOff x="-517422" y="764704"/>
            <a:chExt cx="10149620" cy="6226970"/>
          </a:xfrm>
        </p:grpSpPr>
        <p:sp>
          <p:nvSpPr>
            <p:cNvPr id="53" name="Rechthoek 52">
              <a:extLst>
                <a:ext uri="{FF2B5EF4-FFF2-40B4-BE49-F238E27FC236}">
                  <a16:creationId xmlns:a16="http://schemas.microsoft.com/office/drawing/2014/main" id="{CF2928D9-4D90-4D7F-9F56-C04FF7224F8E}"/>
                </a:ext>
              </a:extLst>
            </p:cNvPr>
            <p:cNvSpPr/>
            <p:nvPr/>
          </p:nvSpPr>
          <p:spPr>
            <a:xfrm>
              <a:off x="-26345" y="764704"/>
              <a:ext cx="9278865" cy="6192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54" name="Groep 53">
              <a:extLst>
                <a:ext uri="{FF2B5EF4-FFF2-40B4-BE49-F238E27FC236}">
                  <a16:creationId xmlns:a16="http://schemas.microsoft.com/office/drawing/2014/main" id="{08782FD0-865E-4B5E-89A5-BD53B494EFEE}"/>
                </a:ext>
              </a:extLst>
            </p:cNvPr>
            <p:cNvGrpSpPr/>
            <p:nvPr/>
          </p:nvGrpSpPr>
          <p:grpSpPr>
            <a:xfrm>
              <a:off x="-517422" y="1054463"/>
              <a:ext cx="10149620" cy="5937211"/>
              <a:chOff x="-517422" y="1054463"/>
              <a:chExt cx="10149620" cy="5937211"/>
            </a:xfrm>
          </p:grpSpPr>
          <p:pic>
            <p:nvPicPr>
              <p:cNvPr id="55" name="Afbeelding 54">
                <a:extLst>
                  <a:ext uri="{FF2B5EF4-FFF2-40B4-BE49-F238E27FC236}">
                    <a16:creationId xmlns:a16="http://schemas.microsoft.com/office/drawing/2014/main" id="{F0B753AB-07BD-4EFB-8346-BF9B3BBBBF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156783" flipV="1">
                <a:off x="6959386" y="3103494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56" name="Afbeelding 55">
                <a:extLst>
                  <a:ext uri="{FF2B5EF4-FFF2-40B4-BE49-F238E27FC236}">
                    <a16:creationId xmlns:a16="http://schemas.microsoft.com/office/drawing/2014/main" id="{12D6E3CC-4E0A-42CA-A246-CC15609B14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3934816" flipV="1">
                <a:off x="5472091" y="5040258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57" name="Afbeelding 56">
                <a:extLst>
                  <a:ext uri="{FF2B5EF4-FFF2-40B4-BE49-F238E27FC236}">
                    <a16:creationId xmlns:a16="http://schemas.microsoft.com/office/drawing/2014/main" id="{07BA8722-20A5-486F-8532-13B24F9456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6716434" flipV="1">
                <a:off x="7287342" y="4936296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58" name="Afbeelding 57">
                <a:extLst>
                  <a:ext uri="{FF2B5EF4-FFF2-40B4-BE49-F238E27FC236}">
                    <a16:creationId xmlns:a16="http://schemas.microsoft.com/office/drawing/2014/main" id="{76BD7CFE-004C-404A-8DF8-6722C1F732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5052662" flipV="1">
                <a:off x="3920607" y="3458480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59" name="Afbeelding 58">
                <a:extLst>
                  <a:ext uri="{FF2B5EF4-FFF2-40B4-BE49-F238E27FC236}">
                    <a16:creationId xmlns:a16="http://schemas.microsoft.com/office/drawing/2014/main" id="{9183D8F4-AF47-48CD-99F4-EBFF0EB1E2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427727" flipV="1">
                <a:off x="6874488" y="1135245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0" name="Afbeelding 59">
                <a:extLst>
                  <a:ext uri="{FF2B5EF4-FFF2-40B4-BE49-F238E27FC236}">
                    <a16:creationId xmlns:a16="http://schemas.microsoft.com/office/drawing/2014/main" id="{157C8E78-1685-4BC3-AE9F-4B4DF17AEC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5052662" flipV="1">
                <a:off x="4903359" y="2169501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1" name="Afbeelding 60">
                <a:extLst>
                  <a:ext uri="{FF2B5EF4-FFF2-40B4-BE49-F238E27FC236}">
                    <a16:creationId xmlns:a16="http://schemas.microsoft.com/office/drawing/2014/main" id="{DA64F451-8BE8-45AB-A17A-E5B666D4ECE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10317649" flipV="1">
                <a:off x="-517422" y="1333960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2" name="Afbeelding 61">
                <a:extLst>
                  <a:ext uri="{FF2B5EF4-FFF2-40B4-BE49-F238E27FC236}">
                    <a16:creationId xmlns:a16="http://schemas.microsoft.com/office/drawing/2014/main" id="{AC6397FA-B8AD-4608-8BBA-F4ECDA0DB34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300687" flipV="1">
                <a:off x="-54164" y="5740311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3" name="Afbeelding 62">
                <a:extLst>
                  <a:ext uri="{FF2B5EF4-FFF2-40B4-BE49-F238E27FC236}">
                    <a16:creationId xmlns:a16="http://schemas.microsoft.com/office/drawing/2014/main" id="{C194AC61-D997-42F4-B470-2EB0BD1583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7516064" flipV="1">
                <a:off x="3019246" y="1775859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4" name="Afbeelding 63">
                <a:extLst>
                  <a:ext uri="{FF2B5EF4-FFF2-40B4-BE49-F238E27FC236}">
                    <a16:creationId xmlns:a16="http://schemas.microsoft.com/office/drawing/2014/main" id="{FA87AD36-8900-4591-AA26-250F8BE536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5640384" flipV="1">
                <a:off x="1528040" y="2157568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5" name="Afbeelding 64">
                <a:extLst>
                  <a:ext uri="{FF2B5EF4-FFF2-40B4-BE49-F238E27FC236}">
                    <a16:creationId xmlns:a16="http://schemas.microsoft.com/office/drawing/2014/main" id="{E64F94B7-8F57-445A-91BA-DC440BA059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5052662" flipV="1">
                <a:off x="-616081" y="3698846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6" name="Afbeelding 65">
                <a:extLst>
                  <a:ext uri="{FF2B5EF4-FFF2-40B4-BE49-F238E27FC236}">
                    <a16:creationId xmlns:a16="http://schemas.microsoft.com/office/drawing/2014/main" id="{0CFC2885-FBC7-4738-B0C3-B8FDD798B6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9647934" flipV="1">
                <a:off x="2375441" y="4929327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67" name="Afbeelding 66">
                <a:extLst>
                  <a:ext uri="{FF2B5EF4-FFF2-40B4-BE49-F238E27FC236}">
                    <a16:creationId xmlns:a16="http://schemas.microsoft.com/office/drawing/2014/main" id="{839E3374-4404-4278-8ED6-1B0BF40EF5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53520">
                <a:off x="4433194" y="5681496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68" name="Afbeelding 67">
                <a:extLst>
                  <a:ext uri="{FF2B5EF4-FFF2-40B4-BE49-F238E27FC236}">
                    <a16:creationId xmlns:a16="http://schemas.microsoft.com/office/drawing/2014/main" id="{19364DC2-BE26-4951-9F19-BD1AE47904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2415" y="3788427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69" name="Afbeelding 68">
                <a:extLst>
                  <a:ext uri="{FF2B5EF4-FFF2-40B4-BE49-F238E27FC236}">
                    <a16:creationId xmlns:a16="http://schemas.microsoft.com/office/drawing/2014/main" id="{B540E164-5EC0-4474-BE8E-4DD2D5F3F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8614" y="2267564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70" name="Afbeelding 69">
                <a:extLst>
                  <a:ext uri="{FF2B5EF4-FFF2-40B4-BE49-F238E27FC236}">
                    <a16:creationId xmlns:a16="http://schemas.microsoft.com/office/drawing/2014/main" id="{7B03A42B-38AE-42E3-946C-948726907F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80776">
                <a:off x="1517775" y="4414253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71" name="Afbeelding 70">
                <a:extLst>
                  <a:ext uri="{FF2B5EF4-FFF2-40B4-BE49-F238E27FC236}">
                    <a16:creationId xmlns:a16="http://schemas.microsoft.com/office/drawing/2014/main" id="{ED341A62-459E-437A-9887-A95F813DE2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92765">
                <a:off x="1070495" y="2810613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72" name="Afbeelding 71">
                <a:extLst>
                  <a:ext uri="{FF2B5EF4-FFF2-40B4-BE49-F238E27FC236}">
                    <a16:creationId xmlns:a16="http://schemas.microsoft.com/office/drawing/2014/main" id="{3131ED08-8EC6-4F4A-8190-A9336CBB38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48311">
                <a:off x="6875293" y="4489965"/>
                <a:ext cx="1440160" cy="10094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7607364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Afbeelding 18">
            <a:extLst>
              <a:ext uri="{FF2B5EF4-FFF2-40B4-BE49-F238E27FC236}">
                <a16:creationId xmlns:a16="http://schemas.microsoft.com/office/drawing/2014/main" id="{120776F3-A477-4F49-91BF-22A97E55A5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156783" flipV="1">
            <a:off x="6959386" y="3103494"/>
            <a:ext cx="2672812" cy="1230019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6377BAC4-9A01-4E75-80CC-90615ED67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13980222" flipV="1">
            <a:off x="9285499" y="5090469"/>
            <a:ext cx="2672812" cy="123001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DF2A4B08-6155-4B52-A7F1-B25CFE43B1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934816" flipV="1">
            <a:off x="5472091" y="5040258"/>
            <a:ext cx="2672812" cy="123001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45E708E-14D9-4907-876E-264663ED4A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6716434" flipV="1">
            <a:off x="7287342" y="4936296"/>
            <a:ext cx="2672812" cy="1230019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3140121-B971-4436-8191-3FE7CA9E0E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3920607" y="3458480"/>
            <a:ext cx="2672812" cy="1230019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7766931-3B37-49B6-9071-562CE0FBD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427727" flipV="1">
            <a:off x="6874488" y="1135245"/>
            <a:ext cx="2672812" cy="1230019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0635DCA-3B0A-4CF5-823D-C183DFAC39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4903359" y="2169501"/>
            <a:ext cx="2672812" cy="1230019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74B110C0-A204-4E18-A093-DCC85B64FC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10317649" flipV="1">
            <a:off x="-517422" y="1333960"/>
            <a:ext cx="2672812" cy="1230019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29B2FEB4-4BD6-4FB4-B039-A0335E3C2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00687" flipV="1">
            <a:off x="-54164" y="5740311"/>
            <a:ext cx="2672812" cy="1230019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39D4AA1-9BE6-4A0B-BB7C-C786E68C4D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7516064" flipV="1">
            <a:off x="3019246" y="1775859"/>
            <a:ext cx="2672812" cy="1230019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F24B1F61-19BE-4A16-B38E-3976375D9C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640384" flipV="1">
            <a:off x="1528040" y="2157568"/>
            <a:ext cx="2672812" cy="1230019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A8A35C3D-3095-47A6-8DDB-CEAD796DB7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5052662" flipV="1">
            <a:off x="-616081" y="3698846"/>
            <a:ext cx="2672812" cy="1230019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AAD85749-B37A-4AAF-992E-B43A5E5DE2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3107651" flipV="1">
            <a:off x="-3067814" y="3587782"/>
            <a:ext cx="2672812" cy="1230019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5DEC923-93A4-4130-BD25-245C70961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7" t="8740" r="4448" b="6365"/>
          <a:stretch/>
        </p:blipFill>
        <p:spPr>
          <a:xfrm rot="9647934" flipV="1">
            <a:off x="2375441" y="4929327"/>
            <a:ext cx="2672812" cy="123001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36A4525-B78B-4B57-826B-0C62B73F83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3520">
            <a:off x="4433194" y="5681496"/>
            <a:ext cx="1440160" cy="100942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BE4D9E22-415F-4B32-B158-E9B0931155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15" y="3788427"/>
            <a:ext cx="1440160" cy="1009422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622FA65D-76FD-4695-B91A-E7483B29B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14" y="2267564"/>
            <a:ext cx="1440160" cy="1009422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41CACDE2-D569-48EC-AB57-475C9F1D35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776">
            <a:off x="1517775" y="4414253"/>
            <a:ext cx="1440160" cy="1009422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D472406-1407-4968-87DC-D2FAFD1877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92765">
            <a:off x="1070495" y="2810613"/>
            <a:ext cx="1440160" cy="10094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82056EE-917E-4E04-BFE8-8F7AF358C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8311">
            <a:off x="6875293" y="4489965"/>
            <a:ext cx="1440160" cy="1009422"/>
          </a:xfrm>
          <a:prstGeom prst="rect">
            <a:avLst/>
          </a:prstGeom>
        </p:spPr>
      </p:pic>
      <p:sp>
        <p:nvSpPr>
          <p:cNvPr id="32" name="Tekstvak 31">
            <a:extLst>
              <a:ext uri="{FF2B5EF4-FFF2-40B4-BE49-F238E27FC236}">
                <a16:creationId xmlns:a16="http://schemas.microsoft.com/office/drawing/2014/main" id="{5A6D9883-59A9-40E9-AF94-C57F9FAA558D}"/>
              </a:ext>
            </a:extLst>
          </p:cNvPr>
          <p:cNvSpPr txBox="1"/>
          <p:nvPr/>
        </p:nvSpPr>
        <p:spPr>
          <a:xfrm>
            <a:off x="818984" y="125622"/>
            <a:ext cx="874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Bij het oplossen van </a:t>
            </a:r>
            <a:r>
              <a:rPr lang="nl-NL" sz="2400" b="1" dirty="0">
                <a:solidFill>
                  <a:srgbClr val="B41EB4"/>
                </a:solidFill>
              </a:rPr>
              <a:t>jood</a:t>
            </a:r>
            <a:r>
              <a:rPr lang="nl-NL" sz="2400" dirty="0">
                <a:solidFill>
                  <a:srgbClr val="B41EB4"/>
                </a:solidFill>
              </a:rPr>
              <a:t> </a:t>
            </a:r>
            <a:r>
              <a:rPr lang="nl-NL" sz="2400" dirty="0"/>
              <a:t>en </a:t>
            </a:r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hexaan</a:t>
            </a:r>
            <a:r>
              <a:rPr lang="nl-NL" sz="2400" dirty="0"/>
              <a:t> zijn beide </a:t>
            </a:r>
            <a:r>
              <a:rPr lang="nl-NL" sz="2400" dirty="0">
                <a:solidFill>
                  <a:srgbClr val="FF0000"/>
                </a:solidFill>
              </a:rPr>
              <a:t>apolair</a:t>
            </a:r>
            <a:r>
              <a:rPr lang="nl-NL" sz="2400" dirty="0">
                <a:solidFill>
                  <a:schemeClr val="bg1"/>
                </a:solidFill>
              </a:rPr>
              <a:t>e zwakke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79674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>
            <a:extLst>
              <a:ext uri="{FF2B5EF4-FFF2-40B4-BE49-F238E27FC236}">
                <a16:creationId xmlns:a16="http://schemas.microsoft.com/office/drawing/2014/main" id="{8C7CF879-4530-4C70-A0CE-FF8DAE0B837B}"/>
              </a:ext>
            </a:extLst>
          </p:cNvPr>
          <p:cNvGrpSpPr/>
          <p:nvPr/>
        </p:nvGrpSpPr>
        <p:grpSpPr>
          <a:xfrm>
            <a:off x="-517422" y="764704"/>
            <a:ext cx="10149620" cy="6226970"/>
            <a:chOff x="-517422" y="764704"/>
            <a:chExt cx="10149620" cy="6226970"/>
          </a:xfrm>
        </p:grpSpPr>
        <p:sp>
          <p:nvSpPr>
            <p:cNvPr id="3" name="Rechthoek 2">
              <a:extLst>
                <a:ext uri="{FF2B5EF4-FFF2-40B4-BE49-F238E27FC236}">
                  <a16:creationId xmlns:a16="http://schemas.microsoft.com/office/drawing/2014/main" id="{632818F4-77CE-4B0E-B064-24DFA5A28DCD}"/>
                </a:ext>
              </a:extLst>
            </p:cNvPr>
            <p:cNvSpPr/>
            <p:nvPr/>
          </p:nvSpPr>
          <p:spPr>
            <a:xfrm>
              <a:off x="-26345" y="764704"/>
              <a:ext cx="9278865" cy="61926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grpSp>
          <p:nvGrpSpPr>
            <p:cNvPr id="2" name="Groep 1">
              <a:extLst>
                <a:ext uri="{FF2B5EF4-FFF2-40B4-BE49-F238E27FC236}">
                  <a16:creationId xmlns:a16="http://schemas.microsoft.com/office/drawing/2014/main" id="{FF5C8E58-7B49-4575-9B9A-F3C583D267EC}"/>
                </a:ext>
              </a:extLst>
            </p:cNvPr>
            <p:cNvGrpSpPr/>
            <p:nvPr/>
          </p:nvGrpSpPr>
          <p:grpSpPr>
            <a:xfrm>
              <a:off x="-517422" y="1054463"/>
              <a:ext cx="10149620" cy="5937211"/>
              <a:chOff x="-517422" y="1054463"/>
              <a:chExt cx="10149620" cy="5937211"/>
            </a:xfrm>
          </p:grpSpPr>
          <p:pic>
            <p:nvPicPr>
              <p:cNvPr id="19" name="Afbeelding 18">
                <a:extLst>
                  <a:ext uri="{FF2B5EF4-FFF2-40B4-BE49-F238E27FC236}">
                    <a16:creationId xmlns:a16="http://schemas.microsoft.com/office/drawing/2014/main" id="{120776F3-A477-4F49-91BF-22A97E55A5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156783" flipV="1">
                <a:off x="6959386" y="3103494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18" name="Afbeelding 17">
                <a:extLst>
                  <a:ext uri="{FF2B5EF4-FFF2-40B4-BE49-F238E27FC236}">
                    <a16:creationId xmlns:a16="http://schemas.microsoft.com/office/drawing/2014/main" id="{DF2A4B08-6155-4B52-A7F1-B25CFE43B1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3934816" flipV="1">
                <a:off x="5472091" y="5040258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5" name="Afbeelding 4">
                <a:extLst>
                  <a:ext uri="{FF2B5EF4-FFF2-40B4-BE49-F238E27FC236}">
                    <a16:creationId xmlns:a16="http://schemas.microsoft.com/office/drawing/2014/main" id="{B45E708E-14D9-4907-876E-264663ED4A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6716434" flipV="1">
                <a:off x="7287342" y="4936296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20" name="Afbeelding 19">
                <a:extLst>
                  <a:ext uri="{FF2B5EF4-FFF2-40B4-BE49-F238E27FC236}">
                    <a16:creationId xmlns:a16="http://schemas.microsoft.com/office/drawing/2014/main" id="{C3140121-B971-4436-8191-3FE7CA9E0E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5052662" flipV="1">
                <a:off x="3920607" y="3458480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23" name="Afbeelding 22">
                <a:extLst>
                  <a:ext uri="{FF2B5EF4-FFF2-40B4-BE49-F238E27FC236}">
                    <a16:creationId xmlns:a16="http://schemas.microsoft.com/office/drawing/2014/main" id="{F7766931-3B37-49B6-9071-562CE0FBDC9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427727" flipV="1">
                <a:off x="6874488" y="1135245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24" name="Afbeelding 23">
                <a:extLst>
                  <a:ext uri="{FF2B5EF4-FFF2-40B4-BE49-F238E27FC236}">
                    <a16:creationId xmlns:a16="http://schemas.microsoft.com/office/drawing/2014/main" id="{40635DCA-3B0A-4CF5-823D-C183DFAC39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5052662" flipV="1">
                <a:off x="4903359" y="2169501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25" name="Afbeelding 24">
                <a:extLst>
                  <a:ext uri="{FF2B5EF4-FFF2-40B4-BE49-F238E27FC236}">
                    <a16:creationId xmlns:a16="http://schemas.microsoft.com/office/drawing/2014/main" id="{74B110C0-A204-4E18-A093-DCC85B64FC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10317649" flipV="1">
                <a:off x="-517422" y="1333960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27" name="Afbeelding 26">
                <a:extLst>
                  <a:ext uri="{FF2B5EF4-FFF2-40B4-BE49-F238E27FC236}">
                    <a16:creationId xmlns:a16="http://schemas.microsoft.com/office/drawing/2014/main" id="{29B2FEB4-4BD6-4FB4-B039-A0335E3C29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300687" flipV="1">
                <a:off x="-54164" y="5740311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22" name="Afbeelding 21">
                <a:extLst>
                  <a:ext uri="{FF2B5EF4-FFF2-40B4-BE49-F238E27FC236}">
                    <a16:creationId xmlns:a16="http://schemas.microsoft.com/office/drawing/2014/main" id="{F39D4AA1-9BE6-4A0B-BB7C-C786E68C4D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7516064" flipV="1">
                <a:off x="3019246" y="1775859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28" name="Afbeelding 27">
                <a:extLst>
                  <a:ext uri="{FF2B5EF4-FFF2-40B4-BE49-F238E27FC236}">
                    <a16:creationId xmlns:a16="http://schemas.microsoft.com/office/drawing/2014/main" id="{F24B1F61-19BE-4A16-B38E-3976375D9C0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5640384" flipV="1">
                <a:off x="1528040" y="2157568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26" name="Afbeelding 25">
                <a:extLst>
                  <a:ext uri="{FF2B5EF4-FFF2-40B4-BE49-F238E27FC236}">
                    <a16:creationId xmlns:a16="http://schemas.microsoft.com/office/drawing/2014/main" id="{A8A35C3D-3095-47A6-8DDB-CEAD796DB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5052662" flipV="1">
                <a:off x="-616081" y="3698846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21" name="Afbeelding 20">
                <a:extLst>
                  <a:ext uri="{FF2B5EF4-FFF2-40B4-BE49-F238E27FC236}">
                    <a16:creationId xmlns:a16="http://schemas.microsoft.com/office/drawing/2014/main" id="{65DEC923-93A4-4130-BD25-245C709613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87" t="8740" r="4448" b="6365"/>
              <a:stretch/>
            </p:blipFill>
            <p:spPr>
              <a:xfrm rot="9647934" flipV="1">
                <a:off x="2375441" y="4929327"/>
                <a:ext cx="2672812" cy="1230019"/>
              </a:xfrm>
              <a:prstGeom prst="rect">
                <a:avLst/>
              </a:prstGeom>
            </p:spPr>
          </p:pic>
          <p:pic>
            <p:nvPicPr>
              <p:cNvPr id="13" name="Afbeelding 12">
                <a:extLst>
                  <a:ext uri="{FF2B5EF4-FFF2-40B4-BE49-F238E27FC236}">
                    <a16:creationId xmlns:a16="http://schemas.microsoft.com/office/drawing/2014/main" id="{236A4525-B78B-4B57-826B-0C62B73F83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53520">
                <a:off x="4433194" y="5681496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17" name="Afbeelding 16">
                <a:extLst>
                  <a:ext uri="{FF2B5EF4-FFF2-40B4-BE49-F238E27FC236}">
                    <a16:creationId xmlns:a16="http://schemas.microsoft.com/office/drawing/2014/main" id="{BE4D9E22-415F-4B32-B158-E9B0931155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52415" y="3788427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15" name="Afbeelding 14">
                <a:extLst>
                  <a:ext uri="{FF2B5EF4-FFF2-40B4-BE49-F238E27FC236}">
                    <a16:creationId xmlns:a16="http://schemas.microsoft.com/office/drawing/2014/main" id="{622FA65D-76FD-4695-B91A-E7483B29B4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68614" y="2267564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16" name="Afbeelding 15">
                <a:extLst>
                  <a:ext uri="{FF2B5EF4-FFF2-40B4-BE49-F238E27FC236}">
                    <a16:creationId xmlns:a16="http://schemas.microsoft.com/office/drawing/2014/main" id="{41CACDE2-D569-48EC-AB57-475C9F1D35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480776">
                <a:off x="1517775" y="4414253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14" name="Afbeelding 13">
                <a:extLst>
                  <a:ext uri="{FF2B5EF4-FFF2-40B4-BE49-F238E27FC236}">
                    <a16:creationId xmlns:a16="http://schemas.microsoft.com/office/drawing/2014/main" id="{8D472406-1407-4968-87DC-D2FAFD1877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92765">
                <a:off x="1070495" y="2810613"/>
                <a:ext cx="1440160" cy="1009422"/>
              </a:xfrm>
              <a:prstGeom prst="rect">
                <a:avLst/>
              </a:prstGeom>
            </p:spPr>
          </p:pic>
          <p:pic>
            <p:nvPicPr>
              <p:cNvPr id="6" name="Afbeelding 5">
                <a:extLst>
                  <a:ext uri="{FF2B5EF4-FFF2-40B4-BE49-F238E27FC236}">
                    <a16:creationId xmlns:a16="http://schemas.microsoft.com/office/drawing/2014/main" id="{182056EE-917E-4E04-BFE8-8F7AF358C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4248311">
                <a:off x="6875293" y="4489965"/>
                <a:ext cx="1440160" cy="1009422"/>
              </a:xfrm>
              <a:prstGeom prst="rect">
                <a:avLst/>
              </a:prstGeom>
            </p:spPr>
          </p:pic>
        </p:grpSp>
      </p:grpSp>
      <p:sp>
        <p:nvSpPr>
          <p:cNvPr id="31" name="Tekstvak 30">
            <a:extLst>
              <a:ext uri="{FF2B5EF4-FFF2-40B4-BE49-F238E27FC236}">
                <a16:creationId xmlns:a16="http://schemas.microsoft.com/office/drawing/2014/main" id="{90C9E16B-420B-4E82-90CB-A5CE971F22E5}"/>
              </a:ext>
            </a:extLst>
          </p:cNvPr>
          <p:cNvSpPr txBox="1"/>
          <p:nvPr/>
        </p:nvSpPr>
        <p:spPr>
          <a:xfrm>
            <a:off x="818984" y="125622"/>
            <a:ext cx="8748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Bij het oplossen van </a:t>
            </a:r>
            <a:r>
              <a:rPr lang="nl-NL" sz="2400" b="1" dirty="0">
                <a:solidFill>
                  <a:srgbClr val="B41EB4"/>
                </a:solidFill>
              </a:rPr>
              <a:t>jood </a:t>
            </a:r>
            <a:r>
              <a:rPr lang="nl-NL" sz="800" dirty="0"/>
              <a:t> </a:t>
            </a:r>
            <a:r>
              <a:rPr lang="nl-NL" sz="200" dirty="0"/>
              <a:t>          </a:t>
            </a:r>
            <a:r>
              <a:rPr lang="nl-NL" sz="2400" dirty="0"/>
              <a:t>in </a:t>
            </a:r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hexaan</a:t>
            </a:r>
            <a:r>
              <a:rPr lang="nl-NL" sz="2400" dirty="0"/>
              <a:t> worden de zwakke vanderwaalsbindingen verbroken en weer nieuwe gevormd. 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4214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kstvak 30">
            <a:extLst>
              <a:ext uri="{FF2B5EF4-FFF2-40B4-BE49-F238E27FC236}">
                <a16:creationId xmlns:a16="http://schemas.microsoft.com/office/drawing/2014/main" id="{90C9E16B-420B-4E82-90CB-A5CE971F22E5}"/>
              </a:ext>
            </a:extLst>
          </p:cNvPr>
          <p:cNvSpPr txBox="1"/>
          <p:nvPr/>
        </p:nvSpPr>
        <p:spPr>
          <a:xfrm>
            <a:off x="818984" y="125622"/>
            <a:ext cx="874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Bij het oplossen        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B41EB4"/>
                </a:solidFill>
              </a:rPr>
              <a:t>jood </a:t>
            </a:r>
            <a:r>
              <a:rPr lang="nl-NL" sz="800" dirty="0"/>
              <a:t> </a:t>
            </a:r>
            <a:r>
              <a:rPr lang="nl-NL" sz="200" dirty="0"/>
              <a:t>          </a:t>
            </a:r>
            <a:r>
              <a:rPr lang="nl-NL" sz="2400" dirty="0"/>
              <a:t>en </a:t>
            </a:r>
            <a:r>
              <a:rPr lang="nl-N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water</a:t>
            </a:r>
            <a:endParaRPr lang="nl-N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8513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CCC697C-8C6A-160D-3824-801AA8433D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848" y="5753212"/>
            <a:ext cx="1440160" cy="100942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D4B146B-76CF-AD4C-7C6F-A184D1ED97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41" y="5772807"/>
            <a:ext cx="1440160" cy="100942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65027AFA-BEA2-B4BA-CABB-F894B1E8B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99" y="5827488"/>
            <a:ext cx="1440160" cy="100942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53B2689D-FB44-F6B5-AC2C-25E003AFBB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441" y="6168397"/>
            <a:ext cx="1440160" cy="10094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EB2D6B3-1B15-AB93-91D9-0CAA024587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30" y="6181234"/>
            <a:ext cx="1440160" cy="100942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02E3D5D-0E41-6BDC-F398-B3F8A3AF46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98" y="6248784"/>
            <a:ext cx="1440160" cy="1009422"/>
          </a:xfrm>
          <a:prstGeom prst="rect">
            <a:avLst/>
          </a:prstGeom>
        </p:spPr>
      </p:pic>
      <p:pic>
        <p:nvPicPr>
          <p:cNvPr id="12" name="Onlinemedia 11" title="Liquid water ab initio molecular dynamics">
            <a:hlinkClick r:id="" action="ppaction://media"/>
            <a:extLst>
              <a:ext uri="{FF2B5EF4-FFF2-40B4-BE49-F238E27FC236}">
                <a16:creationId xmlns:a16="http://schemas.microsoft.com/office/drawing/2014/main" id="{636CB74C-202F-D6C4-5400-73EF496CF49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664527"/>
            <a:ext cx="9157699" cy="516296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070D9A0-5BA4-D226-92A2-E127AD02ADCD}"/>
              </a:ext>
            </a:extLst>
          </p:cNvPr>
          <p:cNvSpPr txBox="1"/>
          <p:nvPr/>
        </p:nvSpPr>
        <p:spPr>
          <a:xfrm>
            <a:off x="-684584" y="135312"/>
            <a:ext cx="874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bg1"/>
                </a:solidFill>
              </a:rPr>
              <a:t>                                                                         water</a:t>
            </a: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BF3F7E4-BF92-B143-AE10-13C8B068DEFA}"/>
              </a:ext>
            </a:extLst>
          </p:cNvPr>
          <p:cNvSpPr txBox="1"/>
          <p:nvPr/>
        </p:nvSpPr>
        <p:spPr>
          <a:xfrm>
            <a:off x="4067944" y="6171753"/>
            <a:ext cx="8748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B41EB4"/>
                </a:solidFill>
              </a:rPr>
              <a:t>                                 </a:t>
            </a:r>
            <a:r>
              <a:rPr lang="nl-NL" sz="2400" b="1" dirty="0">
                <a:ln>
                  <a:solidFill>
                    <a:schemeClr val="bg1"/>
                  </a:solidFill>
                </a:ln>
                <a:solidFill>
                  <a:srgbClr val="B41EB4"/>
                </a:solidFill>
              </a:rPr>
              <a:t>jood</a:t>
            </a:r>
            <a:r>
              <a:rPr lang="nl-NL" sz="2400" b="1" dirty="0">
                <a:solidFill>
                  <a:srgbClr val="B41EB4"/>
                </a:solidFill>
              </a:rPr>
              <a:t> </a:t>
            </a:r>
            <a:r>
              <a:rPr lang="nl-NL" sz="800" dirty="0"/>
              <a:t> </a:t>
            </a:r>
            <a:r>
              <a:rPr lang="nl-NL" sz="200" dirty="0"/>
              <a:t>          </a:t>
            </a:r>
            <a:r>
              <a:rPr lang="nl-NL" sz="2400" dirty="0"/>
              <a:t>en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128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324 L -0.00191 0.00347 C -0.00156 -0.00093 -0.00087 -0.00486 -0.00087 -0.00903 C -0.00087 -0.01157 -0.00261 -0.00347 -0.00191 -0.00093 C -0.00156 0.00046 0.00017 -0.00185 0.00104 -0.00231 C 0.00139 -0.00394 0.00208 -0.00579 0.00208 -0.00764 C 0.00208 -0.00903 0.00121 -0.00486 0.00104 -0.00347 C 0.00069 -1.11022E-16 0.00035 0.0037 0.00017 0.00718 C -0.00018 0.00093 0.00052 -0.00556 -0.00087 -0.01157 C -0.00156 -0.01389 -0.0033 -0.00255 -0.00295 -0.00486 C -0.00261 -0.00718 -0.00191 -0.00926 -0.00191 -0.01157 C -0.00191 -0.01296 -0.00243 -0.0088 -0.00295 -0.00764 C -0.00347 -0.00625 -0.00434 -0.00486 -0.00486 -0.00347 C -0.00521 0.00093 -0.00504 0.00556 -0.0059 0.00995 C -0.00625 0.01134 -0.00677 0.00718 -0.00695 0.00579 C -0.00729 0.0037 -0.00764 0.00139 -0.00799 -0.00093 C -0.00868 0.00185 -0.00955 0.0044 -0.0099 0.00718 C -0.01111 0.01528 -0.01042 0.01181 -0.01198 0.01806 C -0.01233 0.01042 -0.01215 0.00255 -0.01302 -0.00486 C -0.0132 -0.00671 -0.01354 -0.00116 -0.01406 0.00046 C -0.01441 0.00185 -0.01528 0.00324 -0.01597 0.0044 C -0.01632 0.00671 -0.01545 0.01227 -0.01702 0.01111 C -0.01893 0.00995 -0.01771 0.00579 -0.01806 0.00324 C -0.0184 -0.00093 -0.01875 -0.00486 -0.0191 -0.00903 C -0.01945 -0.00671 -0.01997 -0.0044 -0.01997 -0.00231 C -0.01997 0.00116 -0.01875 0.00764 -0.01806 0.01111 C -0.01702 0.01088 -0.01563 0.01111 -0.01493 0.00995 C -0.01372 0.00764 -0.01389 0.0044 -0.01302 0.00185 L -0.01094 -0.00347 C -0.01059 -0.00185 -0.01042 -1.11022E-16 -0.0099 0.00185 C -0.00972 0.00324 -0.01007 0.00579 -0.00903 0.00579 C -0.00764 0.00579 -0.00452 -0.00093 -0.00399 -0.00231 C -0.00365 -0.00347 -0.00399 -0.00625 -0.00295 -0.00625 C -0.00191 -0.00625 -0.00208 -0.0037 -0.00191 -0.00231 C -0.00139 0.00231 -0.00122 0.00671 -0.00087 0.01111 C 0.00017 0.00995 0.00139 0.0088 0.00208 0.00718 C 0.00538 -0.00046 0.00017 0.00301 0.00607 0.00046 C 0.00677 -0.00093 0.00694 -0.00347 0.00816 -0.00347 C 0.0092 -0.00347 0.00955 -0.00093 0.0092 0.00046 C 0.00868 0.00231 0.00712 0.00301 0.00607 0.0044 C 0.00538 0.00579 0.00486 0.00718 0.00417 0.00856 C 0.00382 0.00718 0.0033 0.00579 0.00312 0.0044 C 0.0026 0.00046 0.00347 -0.00394 0.00208 -0.00764 C 0.00156 -0.00903 0.00069 -0.00486 0.00017 -0.00347 C -0.0007 -0.00185 -0.00122 -1.11022E-16 -0.00191 0.00185 C -0.00226 -1.11022E-16 -0.00156 -0.00347 -0.00295 -0.00347 C -0.00434 -0.00347 -0.00365 -1.11022E-16 -0.00399 0.00185 C -0.00434 0.00394 -0.00469 0.00625 -0.00486 0.00856 C -0.00521 0.00579 -0.00556 0.00324 -0.0059 0.00046 C -0.00625 -0.00139 -0.00573 -0.0044 -0.00695 -0.00486 C -0.00816 -0.00532 -0.00833 -0.00231 -0.00903 -0.00093 C -0.00938 0.00278 -0.00903 0.00648 -0.0099 0.00995 C -0.01042 0.01111 -0.01024 0.00694 -0.01094 0.00579 C -0.01181 0.00486 -0.01302 0.00486 -0.01406 0.0044 C -0.01441 0.00278 -0.01528 -0.00324 -0.01806 -0.00231 C -0.0191 -0.00185 -0.01875 0.00046 -0.0191 0.00185 C -0.01875 0.0044 -0.01979 0.00833 -0.01806 0.00995 C -0.01736 0.01042 -0.01528 0.00139 -0.01493 0.00046 C -0.01476 0.00185 -0.01424 0.00324 -0.01406 0.0044 C -0.01372 0.00625 -0.01441 0.00995 -0.01302 0.00995 C -0.01163 0.00995 -0.01233 0.00625 -0.01198 0.0044 C -0.01146 0.00185 -0.0099 -0.00347 -0.0099 -0.00324 C -0.00972 -0.00185 -0.00938 -1.11022E-16 -0.00903 0.00185 C -0.00868 0.00324 -0.00903 0.00579 -0.00799 0.00579 C -0.00695 0.00579 -0.00729 0.00324 -0.00695 0.00185 C -0.0066 -1.11022E-16 -0.00625 -0.00185 -0.0059 -0.00347 C -0.00486 -0.00255 -0.00347 -0.00231 -0.00295 -0.00093 C -0.00208 0.00162 -0.0033 0.00532 -0.00191 0.00718 C -0.00104 0.00833 -0.00052 0.00463 0.00017 0.00324 C 0.00052 0.00185 0.00069 0.00046 0.00104 -0.00093 C 0.00173 0.00046 0.0026 0.00162 0.00312 0.00324 C 0.00364 0.0044 0.00312 0.00718 0.00417 0.00718 C 0.00538 0.00718 0.00538 0.0044 0.00607 0.00324 C 0.00642 0.00139 0.0059 -0.00139 0.00712 -0.00231 C 0.00816 -0.00278 0.00868 0.00046 0.00816 0.00185 C 0.00781 0.00278 0.00677 0.00093 0.00607 0.00046 L 0.00417 -0.00093 L 0.00417 0.00046 L 0.00417 0.0044 L 0.00521 0.00324 L 0.00521 0.00347 " pathEditMode="relative" rAng="0" ptsTypes="AAAAAAAAAAAAAAAAAAAAAAAAAAAAAAAAAAAAAAAAAAAAAAAAAAAAAAAAAAAAAAAAAAAAAAAAAAAAAAAAA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00" y="-23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764 L 0.00347 -0.00764 C 0.00243 -0.00417 0.00139 -0.00047 0.00052 0.00324 C 0.00017 0.0044 -0.00052 0.00856 -0.00052 0.00717 C -0.00052 0.00532 0.00017 0.0037 0.00052 0.00185 C 0.00087 -0.00139 0.00156 -0.0044 0.00156 -0.00764 C 0.00156 -0.01042 0.00087 -0.00232 0.00052 0.00046 C 0.00087 0.00185 0.00052 0.00486 0.00156 0.00463 C 0.00295 0.00393 0.00278 0.00092 0.00347 -0.00093 C 0.00416 -0.00232 0.00486 -0.00371 0.00555 -0.00486 C 0.00625 -0.00324 0.00729 -0.00162 0.00764 0.00046 C 0.00781 0.00231 0.00538 0.00694 0.00659 0.00578 C 0.0085 0.00416 0.0085 -0.00047 0.01059 -0.00232 L 0.01371 -0.00486 C 0.00781 0.00671 0.01545 -0.00625 0.01059 -0.00625 C 0.00816 -0.00625 0.00451 -0.00093 0.00451 -0.00093 C 0.00382 -0.00278 0.00382 -0.00533 0.00243 -0.00625 C 0.00156 -0.00695 -0.00052 -0.00486 -0.00052 -0.00486 C 0.00469 -0.01528 -0.00035 -0.00602 0.00052 -0.00486 C 0.00121 -0.00394 0.00243 -0.00579 0.00347 -0.00625 L 0.00156 -0.00232 C -0.00278 -0.00417 -0.0007 -0.0044 -0.00452 -0.00093 C -0.00382 -0.00232 -0.00209 -0.00347 -0.00261 -0.00486 C -0.00295 -0.00625 -0.00608 -0.00486 -0.00556 -0.00371 C -0.00504 -0.00185 -0.00295 -0.00278 -0.00156 -0.00232 C -0.00122 -0.00093 -0.00156 0.00139 -0.00052 0.00185 C 0.00069 0.00231 0.00156 0.00023 0.00243 -0.00093 C 0.0033 -0.00209 0.00555 -0.00417 0.00451 -0.00486 L 0.00052 -0.00232 C -0.00191 0.00764 0.00034 -0.00278 0.00243 -0.00371 C 0.00347 -0.00394 0.00312 -0.00093 0.00347 0.00046 C 0.00382 -0.00093 0.00347 -0.00371 0.00451 -0.00371 C 0.00555 -0.00371 0.00607 -0.00093 0.00555 0.00046 C 0.00503 0.00162 0.00347 0.00139 0.00243 0.00185 C 0.00156 0.00092 0.00069 -0.00116 -0.00052 -0.00093 C -0.00417 2.22222E-6 -0.00122 0.00856 -0.00365 -0.00093 C -0.00261 -0.00139 -0.00156 -0.00278 -0.00052 -0.00232 C 0.00434 0.00023 -0.00191 0.00787 0.00451 -0.00371 C 0.00486 -0.00232 0.00451 0.00069 0.00555 0.00046 C 0.00712 2.22222E-6 0.00781 -0.00695 0.0085 -0.00486 C 0.00955 -0.00232 0.00659 0.00324 0.00659 0.00324 C 0.00555 0.00231 0.00416 0.00185 0.00347 0.00046 C -0.00052 -0.00764 0.0059 -0.00347 -0.00052 -0.00625 C -0.00122 -0.00486 -0.00382 -0.00232 -0.00261 -0.00232 C -0.00104 -0.00232 0.00052 -0.00834 0.00052 -0.00625 L 0.00347 -0.00764 Z " pathEditMode="relative" ptsTypes="AAAAAAAAAAAAAAAAAAAAAAAAAAAAAAAAAAAAAAAAAAAAAA">
                                      <p:cBhvr>
                                        <p:cTn id="10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625 L 0.0007 -0.00625 C -0.0026 -0.00579 -0.00607 -0.00625 -0.00937 -0.00486 C -0.01041 -0.00463 -0.00746 -0.00347 -0.00642 -0.00347 C -0.00538 -0.00347 -0.00434 -0.0044 -0.00329 -0.00486 C -0.00295 -0.00347 -0.00312 -0.00185 -0.00225 -0.00093 C -0.00034 0.00185 0.00174 3.7037E-7 0.00382 -0.00093 C 0.004 -0.00208 0.00608 -0.00972 0.00573 -0.01042 C 0.00539 -0.01181 0.00382 -0.01134 0.00278 -0.01181 C 0.00174 -0.01134 0.00053 -0.01134 -0.00034 -0.01042 C -0.00225 -0.00764 -0.00086 -0.0037 -0.00034 -0.00093 C -4.16667E-6 -0.00185 0.00209 -0.00787 -0.00034 -0.00903 C -0.00191 -0.00972 -0.00364 -0.00764 -0.00538 -0.00764 C -0.00642 -0.00764 -0.00329 -0.00857 -0.00225 -0.00903 C -0.00104 -0.00949 0.00035 -0.00995 0.00174 -0.01042 L 0.00382 -0.01435 L 0.00278 -0.01042 C 0.00382 -0.01088 0.00487 -0.01227 0.00573 -0.01181 C 0.01007 -0.00949 0.00556 -0.00324 0.0099 -0.01181 C 0.01216 -0.00232 0.01094 -0.01111 0.00782 -0.00903 C 0.00678 -0.00833 0.00712 -0.00625 0.00678 -0.00486 C 0.00643 -0.00718 0.00695 -0.01019 0.00573 -0.01181 C 0.00504 -0.01273 0.00365 -0.01111 0.00278 -0.01042 C 0.00053 -0.0088 -0.00138 -0.00671 -0.00329 -0.00486 C -0.00434 -0.00394 0.00087 -0.0081 -0.00034 -0.00764 L -0.00329 -0.00625 C -0.00295 -0.00764 -0.00225 -0.01181 -0.00225 -0.01042 C -0.00225 -0.00857 -0.00208 -0.00579 -0.00329 -0.00486 C -0.00434 -0.0044 -0.00399 -0.00764 -0.00434 -0.00903 C -0.00868 -0.00694 -0.00816 -0.00857 -0.00434 -0.00347 C -0.00364 -0.00463 -0.00034 -0.01019 0.00174 -0.00903 C 0.00278 -0.00833 0.00313 -0.00625 0.00382 -0.00486 C 0.00434 -0.00625 0.00695 -0.00857 0.00573 -0.00903 C 0.00417 -0.00949 -0.0026 -0.00486 -0.00434 -0.00347 C -0.00295 -0.00926 -0.00399 -0.00648 -0.00138 -0.01181 L 0.0007 -0.00625 Z " pathEditMode="relative" ptsTypes="AAAAAAAAAAAAAAAAAAAAAAAAAAAAAAAAAAAA">
                                      <p:cBhvr>
                                        <p:cTn id="1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9578</TotalTime>
  <Words>463</Words>
  <Application>Microsoft Office PowerPoint</Application>
  <PresentationFormat>Diavoorstelling (4:3)</PresentationFormat>
  <Paragraphs>140</Paragraphs>
  <Slides>42</Slides>
  <Notes>9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5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</dc:creator>
  <cp:lastModifiedBy>Paul Boddeke</cp:lastModifiedBy>
  <cp:revision>90</cp:revision>
  <dcterms:created xsi:type="dcterms:W3CDTF">2012-09-26T19:26:38Z</dcterms:created>
  <dcterms:modified xsi:type="dcterms:W3CDTF">2023-02-13T13:30:15Z</dcterms:modified>
</cp:coreProperties>
</file>